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4"/>
    <p:sldMasterId id="2147483725" r:id="rId5"/>
    <p:sldMasterId id="2147483713" r:id="rId6"/>
    <p:sldMasterId id="2147483749" r:id="rId7"/>
  </p:sldMasterIdLst>
  <p:notesMasterIdLst>
    <p:notesMasterId r:id="rId50"/>
  </p:notesMasterIdLst>
  <p:sldIdLst>
    <p:sldId id="286" r:id="rId8"/>
    <p:sldId id="444" r:id="rId9"/>
    <p:sldId id="502" r:id="rId10"/>
    <p:sldId id="503" r:id="rId11"/>
    <p:sldId id="522" r:id="rId12"/>
    <p:sldId id="504" r:id="rId13"/>
    <p:sldId id="523" r:id="rId14"/>
    <p:sldId id="538" r:id="rId15"/>
    <p:sldId id="445" r:id="rId16"/>
    <p:sldId id="496" r:id="rId17"/>
    <p:sldId id="516" r:id="rId18"/>
    <p:sldId id="524" r:id="rId19"/>
    <p:sldId id="467" r:id="rId20"/>
    <p:sldId id="447" r:id="rId21"/>
    <p:sldId id="448" r:id="rId22"/>
    <p:sldId id="525" r:id="rId23"/>
    <p:sldId id="534" r:id="rId24"/>
    <p:sldId id="455" r:id="rId25"/>
    <p:sldId id="533" r:id="rId26"/>
    <p:sldId id="521" r:id="rId27"/>
    <p:sldId id="526" r:id="rId28"/>
    <p:sldId id="535" r:id="rId29"/>
    <p:sldId id="497" r:id="rId30"/>
    <p:sldId id="498" r:id="rId31"/>
    <p:sldId id="527" r:id="rId32"/>
    <p:sldId id="536" r:id="rId33"/>
    <p:sldId id="506" r:id="rId34"/>
    <p:sldId id="528" r:id="rId35"/>
    <p:sldId id="537" r:id="rId36"/>
    <p:sldId id="532" r:id="rId37"/>
    <p:sldId id="513" r:id="rId38"/>
    <p:sldId id="531" r:id="rId39"/>
    <p:sldId id="519" r:id="rId40"/>
    <p:sldId id="539" r:id="rId41"/>
    <p:sldId id="540" r:id="rId42"/>
    <p:sldId id="530" r:id="rId43"/>
    <p:sldId id="507" r:id="rId44"/>
    <p:sldId id="508" r:id="rId45"/>
    <p:sldId id="509" r:id="rId46"/>
    <p:sldId id="457" r:id="rId47"/>
    <p:sldId id="500" r:id="rId48"/>
    <p:sldId id="29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D0F833-58C7-232C-27D0-67D0215D1E77}" name="Lucero Robles" initials="LR" userId="S::lucero.robles@calmhsa.org::96ced291-6ec4-4460-8f64-63551a154dd3" providerId="AD"/>
  <p188:author id="{74701D94-7DFA-77F1-F97A-4A7D17CF110D}" name="Gisselle Galloway" initials="GG" userId="S::gisselle.galloway@calmhsa.org::82af8e03-6f55-405d-9445-0400466292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00"/>
    <a:srgbClr val="00A5BD"/>
    <a:srgbClr val="FFC72C"/>
    <a:srgbClr val="FF9E00"/>
    <a:srgbClr val="0076CE"/>
    <a:srgbClr val="3B3FB6"/>
    <a:srgbClr val="FF9800"/>
    <a:srgbClr val="888A8B"/>
    <a:srgbClr val="FFFFFF"/>
    <a:srgbClr val="4E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95699-05CB-4E57-9A6B-05AAB397A3D3}" v="31" dt="2024-01-29T23:20:45.926"/>
    <p1510:client id="{66ED39E9-25F1-9582-EF40-B22C552A08F9}" v="411" dt="2024-01-29T19:05:23.973"/>
    <p1510:client id="{888675BB-BDCE-4D35-93C8-EBBC88384F21}" v="20" dt="2024-01-29T19:16:35.027"/>
    <p1510:client id="{B9C4F184-A156-946E-6BF3-ED3D7FFE957F}" v="259" dt="2024-01-29T16:41:22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0"/>
    <p:restoredTop sz="93202"/>
  </p:normalViewPr>
  <p:slideViewPr>
    <p:cSldViewPr snapToGrid="0" snapToObjects="1">
      <p:cViewPr varScale="1">
        <p:scale>
          <a:sx n="148" d="100"/>
          <a:sy n="148" d="100"/>
        </p:scale>
        <p:origin x="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8/10/relationships/authors" Target="author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ero Robles" userId="S::lucero.robles@calmhsa.org::96ced291-6ec4-4460-8f64-63551a154dd3" providerId="AD" clId="Web-{B9C4F184-A156-946E-6BF3-ED3D7FFE957F}"/>
    <pc:docChg chg="mod modSld">
      <pc:chgData name="Lucero Robles" userId="S::lucero.robles@calmhsa.org::96ced291-6ec4-4460-8f64-63551a154dd3" providerId="AD" clId="Web-{B9C4F184-A156-946E-6BF3-ED3D7FFE957F}" dt="2024-01-29T16:41:22.592" v="250" actId="20577"/>
      <pc:docMkLst>
        <pc:docMk/>
      </pc:docMkLst>
      <pc:sldChg chg="modSp">
        <pc:chgData name="Lucero Robles" userId="S::lucero.robles@calmhsa.org::96ced291-6ec4-4460-8f64-63551a154dd3" providerId="AD" clId="Web-{B9C4F184-A156-946E-6BF3-ED3D7FFE957F}" dt="2024-01-29T16:30:59.311" v="58" actId="20577"/>
        <pc:sldMkLst>
          <pc:docMk/>
          <pc:sldMk cId="3924894265" sldId="447"/>
        </pc:sldMkLst>
        <pc:spChg chg="mod">
          <ac:chgData name="Lucero Robles" userId="S::lucero.robles@calmhsa.org::96ced291-6ec4-4460-8f64-63551a154dd3" providerId="AD" clId="Web-{B9C4F184-A156-946E-6BF3-ED3D7FFE957F}" dt="2024-01-29T16:24:57.036" v="1" actId="20577"/>
          <ac:spMkLst>
            <pc:docMk/>
            <pc:sldMk cId="3924894265" sldId="447"/>
            <ac:spMk id="3" creationId="{FA31D18C-D266-1E32-7DFC-0C6849C361BC}"/>
          </ac:spMkLst>
        </pc:spChg>
        <pc:spChg chg="mod">
          <ac:chgData name="Lucero Robles" userId="S::lucero.robles@calmhsa.org::96ced291-6ec4-4460-8f64-63551a154dd3" providerId="AD" clId="Web-{B9C4F184-A156-946E-6BF3-ED3D7FFE957F}" dt="2024-01-29T16:29:40.059" v="18" actId="20577"/>
          <ac:spMkLst>
            <pc:docMk/>
            <pc:sldMk cId="3924894265" sldId="447"/>
            <ac:spMk id="4" creationId="{AC70ED23-492D-9505-E939-5383AFA95BBD}"/>
          </ac:spMkLst>
        </pc:spChg>
        <pc:spChg chg="mod">
          <ac:chgData name="Lucero Robles" userId="S::lucero.robles@calmhsa.org::96ced291-6ec4-4460-8f64-63551a154dd3" providerId="AD" clId="Web-{B9C4F184-A156-946E-6BF3-ED3D7FFE957F}" dt="2024-01-29T16:30:59.311" v="58" actId="20577"/>
          <ac:spMkLst>
            <pc:docMk/>
            <pc:sldMk cId="3924894265" sldId="447"/>
            <ac:spMk id="5" creationId="{C4A41790-2709-FC5D-8B4A-185912AFA86E}"/>
          </ac:spMkLst>
        </pc:spChg>
        <pc:spChg chg="mod">
          <ac:chgData name="Lucero Robles" userId="S::lucero.robles@calmhsa.org::96ced291-6ec4-4460-8f64-63551a154dd3" providerId="AD" clId="Web-{B9C4F184-A156-946E-6BF3-ED3D7FFE957F}" dt="2024-01-29T16:30:07.794" v="35" actId="20577"/>
          <ac:spMkLst>
            <pc:docMk/>
            <pc:sldMk cId="3924894265" sldId="447"/>
            <ac:spMk id="8" creationId="{E5FBD9C3-A1F4-4E2B-0FA5-ACB7C894CBFB}"/>
          </ac:spMkLst>
        </pc:spChg>
      </pc:sldChg>
      <pc:sldChg chg="modSp">
        <pc:chgData name="Lucero Robles" userId="S::lucero.robles@calmhsa.org::96ced291-6ec4-4460-8f64-63551a154dd3" providerId="AD" clId="Web-{B9C4F184-A156-946E-6BF3-ED3D7FFE957F}" dt="2024-01-29T16:32:44.095" v="138" actId="20577"/>
        <pc:sldMkLst>
          <pc:docMk/>
          <pc:sldMk cId="1888131265" sldId="448"/>
        </pc:sldMkLst>
        <pc:spChg chg="mod">
          <ac:chgData name="Lucero Robles" userId="S::lucero.robles@calmhsa.org::96ced291-6ec4-4460-8f64-63551a154dd3" providerId="AD" clId="Web-{B9C4F184-A156-946E-6BF3-ED3D7FFE957F}" dt="2024-01-29T16:32:24.782" v="117" actId="20577"/>
          <ac:spMkLst>
            <pc:docMk/>
            <pc:sldMk cId="1888131265" sldId="448"/>
            <ac:spMk id="3" creationId="{FA31D18C-D266-1E32-7DFC-0C6849C361BC}"/>
          </ac:spMkLst>
        </pc:spChg>
        <pc:spChg chg="mod">
          <ac:chgData name="Lucero Robles" userId="S::lucero.robles@calmhsa.org::96ced291-6ec4-4460-8f64-63551a154dd3" providerId="AD" clId="Web-{B9C4F184-A156-946E-6BF3-ED3D7FFE957F}" dt="2024-01-29T16:32:44.095" v="138" actId="20577"/>
          <ac:spMkLst>
            <pc:docMk/>
            <pc:sldMk cId="1888131265" sldId="448"/>
            <ac:spMk id="4" creationId="{AC70ED23-492D-9505-E939-5383AFA95BBD}"/>
          </ac:spMkLst>
        </pc:spChg>
      </pc:sldChg>
      <pc:sldChg chg="addCm">
        <pc:chgData name="Lucero Robles" userId="S::lucero.robles@calmhsa.org::96ced291-6ec4-4460-8f64-63551a154dd3" providerId="AD" clId="Web-{B9C4F184-A156-946E-6BF3-ED3D7FFE957F}" dt="2024-01-29T16:25:29.084" v="3"/>
        <pc:sldMkLst>
          <pc:docMk/>
          <pc:sldMk cId="1975387291" sldId="4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ero Robles" userId="S::lucero.robles@calmhsa.org::96ced291-6ec4-4460-8f64-63551a154dd3" providerId="AD" clId="Web-{B9C4F184-A156-946E-6BF3-ED3D7FFE957F}" dt="2024-01-29T16:25:29.084" v="3"/>
              <pc2:cmMkLst xmlns:pc2="http://schemas.microsoft.com/office/powerpoint/2019/9/main/command">
                <pc:docMk/>
                <pc:sldMk cId="1975387291" sldId="466"/>
                <pc2:cmMk id="{F427BF38-70CB-48FD-8BC9-E67260CCFB16}"/>
              </pc2:cmMkLst>
            </pc226:cmChg>
          </p:ext>
        </pc:extLst>
      </pc:sldChg>
      <pc:sldChg chg="modSp addCm">
        <pc:chgData name="Lucero Robles" userId="S::lucero.robles@calmhsa.org::96ced291-6ec4-4460-8f64-63551a154dd3" providerId="AD" clId="Web-{B9C4F184-A156-946E-6BF3-ED3D7FFE957F}" dt="2024-01-29T16:33:15.658" v="139" actId="14100"/>
        <pc:sldMkLst>
          <pc:docMk/>
          <pc:sldMk cId="4046663154" sldId="467"/>
        </pc:sldMkLst>
        <pc:spChg chg="mod">
          <ac:chgData name="Lucero Robles" userId="S::lucero.robles@calmhsa.org::96ced291-6ec4-4460-8f64-63551a154dd3" providerId="AD" clId="Web-{B9C4F184-A156-946E-6BF3-ED3D7FFE957F}" dt="2024-01-29T16:33:15.658" v="139" actId="14100"/>
          <ac:spMkLst>
            <pc:docMk/>
            <pc:sldMk cId="4046663154" sldId="467"/>
            <ac:spMk id="2" creationId="{7C87CA71-CD68-6D49-9FAB-2177924EC6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ero Robles" userId="S::lucero.robles@calmhsa.org::96ced291-6ec4-4460-8f64-63551a154dd3" providerId="AD" clId="Web-{B9C4F184-A156-946E-6BF3-ED3D7FFE957F}" dt="2024-01-29T16:27:50.228" v="4"/>
              <pc2:cmMkLst xmlns:pc2="http://schemas.microsoft.com/office/powerpoint/2019/9/main/command">
                <pc:docMk/>
                <pc:sldMk cId="4046663154" sldId="467"/>
                <pc2:cmMk id="{63E30A54-DA56-43F5-8697-D3D0587E4C94}"/>
              </pc2:cmMkLst>
            </pc226:cmChg>
          </p:ext>
        </pc:extLst>
      </pc:sldChg>
      <pc:sldChg chg="addSp delSp modSp mod modClrScheme chgLayout">
        <pc:chgData name="Lucero Robles" userId="S::lucero.robles@calmhsa.org::96ced291-6ec4-4460-8f64-63551a154dd3" providerId="AD" clId="Web-{B9C4F184-A156-946E-6BF3-ED3D7FFE957F}" dt="2024-01-29T16:41:22.592" v="250" actId="20577"/>
        <pc:sldMkLst>
          <pc:docMk/>
          <pc:sldMk cId="2148701947" sldId="506"/>
        </pc:sldMkLst>
        <pc:spChg chg="mod ord">
          <ac:chgData name="Lucero Robles" userId="S::lucero.robles@calmhsa.org::96ced291-6ec4-4460-8f64-63551a154dd3" providerId="AD" clId="Web-{B9C4F184-A156-946E-6BF3-ED3D7FFE957F}" dt="2024-01-29T16:37:01.992" v="171"/>
          <ac:spMkLst>
            <pc:docMk/>
            <pc:sldMk cId="2148701947" sldId="506"/>
            <ac:spMk id="2" creationId="{871D78D5-F984-19BB-679A-ECE7B3A20857}"/>
          </ac:spMkLst>
        </pc:spChg>
        <pc:spChg chg="del mod">
          <ac:chgData name="Lucero Robles" userId="S::lucero.robles@calmhsa.org::96ced291-6ec4-4460-8f64-63551a154dd3" providerId="AD" clId="Web-{B9C4F184-A156-946E-6BF3-ED3D7FFE957F}" dt="2024-01-29T16:38:51.495" v="209"/>
          <ac:spMkLst>
            <pc:docMk/>
            <pc:sldMk cId="2148701947" sldId="506"/>
            <ac:spMk id="3" creationId="{33140AB2-DC08-CCB9-F620-BD7C88B7595A}"/>
          </ac:spMkLst>
        </pc:spChg>
        <pc:spChg chg="mod ord">
          <ac:chgData name="Lucero Robles" userId="S::lucero.robles@calmhsa.org::96ced291-6ec4-4460-8f64-63551a154dd3" providerId="AD" clId="Web-{B9C4F184-A156-946E-6BF3-ED3D7FFE957F}" dt="2024-01-29T16:39:31.543" v="227" actId="20577"/>
          <ac:spMkLst>
            <pc:docMk/>
            <pc:sldMk cId="2148701947" sldId="506"/>
            <ac:spMk id="4" creationId="{B121ABB4-FF1B-0A73-A7B3-81E8EF9F593C}"/>
          </ac:spMkLst>
        </pc:spChg>
        <pc:spChg chg="add mod ord">
          <ac:chgData name="Lucero Robles" userId="S::lucero.robles@calmhsa.org::96ced291-6ec4-4460-8f64-63551a154dd3" providerId="AD" clId="Web-{B9C4F184-A156-946E-6BF3-ED3D7FFE957F}" dt="2024-01-29T16:39:40.465" v="233" actId="20577"/>
          <ac:spMkLst>
            <pc:docMk/>
            <pc:sldMk cId="2148701947" sldId="506"/>
            <ac:spMk id="5" creationId="{461705E0-1365-E765-21A2-2BF6199A20D7}"/>
          </ac:spMkLst>
        </pc:spChg>
        <pc:spChg chg="add mod ord">
          <ac:chgData name="Lucero Robles" userId="S::lucero.robles@calmhsa.org::96ced291-6ec4-4460-8f64-63551a154dd3" providerId="AD" clId="Web-{B9C4F184-A156-946E-6BF3-ED3D7FFE957F}" dt="2024-01-29T16:38:50.745" v="208" actId="20577"/>
          <ac:spMkLst>
            <pc:docMk/>
            <pc:sldMk cId="2148701947" sldId="506"/>
            <ac:spMk id="6" creationId="{D355C9F9-6488-CA25-6651-99B50A7CB2FF}"/>
          </ac:spMkLst>
        </pc:spChg>
        <pc:spChg chg="add mod ord">
          <ac:chgData name="Lucero Robles" userId="S::lucero.robles@calmhsa.org::96ced291-6ec4-4460-8f64-63551a154dd3" providerId="AD" clId="Web-{B9C4F184-A156-946E-6BF3-ED3D7FFE957F}" dt="2024-01-29T16:41:22.592" v="250" actId="20577"/>
          <ac:spMkLst>
            <pc:docMk/>
            <pc:sldMk cId="2148701947" sldId="506"/>
            <ac:spMk id="7" creationId="{48C8FAA9-E06D-CA3D-04B0-251B6B87C772}"/>
          </ac:spMkLst>
        </pc:spChg>
      </pc:sldChg>
      <pc:sldChg chg="addCm">
        <pc:chgData name="Lucero Robles" userId="S::lucero.robles@calmhsa.org::96ced291-6ec4-4460-8f64-63551a154dd3" providerId="AD" clId="Web-{B9C4F184-A156-946E-6BF3-ED3D7FFE957F}" dt="2024-01-29T16:33:57.253" v="140"/>
        <pc:sldMkLst>
          <pc:docMk/>
          <pc:sldMk cId="1911740122" sldId="5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ero Robles" userId="S::lucero.robles@calmhsa.org::96ced291-6ec4-4460-8f64-63551a154dd3" providerId="AD" clId="Web-{B9C4F184-A156-946E-6BF3-ED3D7FFE957F}" dt="2024-01-29T16:33:57.253" v="140"/>
              <pc2:cmMkLst xmlns:pc2="http://schemas.microsoft.com/office/powerpoint/2019/9/main/command">
                <pc:docMk/>
                <pc:sldMk cId="1911740122" sldId="511"/>
                <pc2:cmMk id="{0920C7CC-E9BF-42C9-8A62-7266B58401D7}"/>
              </pc2:cmMkLst>
            </pc226:cmChg>
          </p:ext>
        </pc:extLst>
      </pc:sldChg>
      <pc:sldChg chg="delSp modSp">
        <pc:chgData name="Lucero Robles" userId="S::lucero.robles@calmhsa.org::96ced291-6ec4-4460-8f64-63551a154dd3" providerId="AD" clId="Web-{B9C4F184-A156-946E-6BF3-ED3D7FFE957F}" dt="2024-01-29T16:34:50.395" v="147" actId="14100"/>
        <pc:sldMkLst>
          <pc:docMk/>
          <pc:sldMk cId="4039005329" sldId="521"/>
        </pc:sldMkLst>
        <pc:spChg chg="mod">
          <ac:chgData name="Lucero Robles" userId="S::lucero.robles@calmhsa.org::96ced291-6ec4-4460-8f64-63551a154dd3" providerId="AD" clId="Web-{B9C4F184-A156-946E-6BF3-ED3D7FFE957F}" dt="2024-01-29T16:34:44.973" v="146" actId="14100"/>
          <ac:spMkLst>
            <pc:docMk/>
            <pc:sldMk cId="4039005329" sldId="521"/>
            <ac:spMk id="2" creationId="{81B027E4-E661-9287-DE5C-82AD32C3F6A0}"/>
          </ac:spMkLst>
        </pc:spChg>
        <pc:spChg chg="del">
          <ac:chgData name="Lucero Robles" userId="S::lucero.robles@calmhsa.org::96ced291-6ec4-4460-8f64-63551a154dd3" providerId="AD" clId="Web-{B9C4F184-A156-946E-6BF3-ED3D7FFE957F}" dt="2024-01-29T16:34:08.691" v="141"/>
          <ac:spMkLst>
            <pc:docMk/>
            <pc:sldMk cId="4039005329" sldId="521"/>
            <ac:spMk id="11" creationId="{EE66F5AF-115F-08FB-4126-ACC5AFC8CBE2}"/>
          </ac:spMkLst>
        </pc:spChg>
        <pc:picChg chg="mod">
          <ac:chgData name="Lucero Robles" userId="S::lucero.robles@calmhsa.org::96ced291-6ec4-4460-8f64-63551a154dd3" providerId="AD" clId="Web-{B9C4F184-A156-946E-6BF3-ED3D7FFE957F}" dt="2024-01-29T16:34:50.395" v="147" actId="14100"/>
          <ac:picMkLst>
            <pc:docMk/>
            <pc:sldMk cId="4039005329" sldId="521"/>
            <ac:picMk id="10" creationId="{06C237A4-4D25-7AEE-FB72-78140B4D6D91}"/>
          </ac:picMkLst>
        </pc:picChg>
      </pc:sldChg>
      <pc:sldChg chg="modSp">
        <pc:chgData name="Lucero Robles" userId="S::lucero.robles@calmhsa.org::96ced291-6ec4-4460-8f64-63551a154dd3" providerId="AD" clId="Web-{B9C4F184-A156-946E-6BF3-ED3D7FFE957F}" dt="2024-01-29T16:35:15.130" v="156" actId="20577"/>
        <pc:sldMkLst>
          <pc:docMk/>
          <pc:sldMk cId="32165513" sldId="527"/>
        </pc:sldMkLst>
        <pc:spChg chg="mod">
          <ac:chgData name="Lucero Robles" userId="S::lucero.robles@calmhsa.org::96ced291-6ec4-4460-8f64-63551a154dd3" providerId="AD" clId="Web-{B9C4F184-A156-946E-6BF3-ED3D7FFE957F}" dt="2024-01-29T16:35:15.130" v="156" actId="20577"/>
          <ac:spMkLst>
            <pc:docMk/>
            <pc:sldMk cId="32165513" sldId="527"/>
            <ac:spMk id="4" creationId="{42F22BD1-DDA2-BFA4-2C5B-5F9B17021539}"/>
          </ac:spMkLst>
        </pc:spChg>
      </pc:sldChg>
    </pc:docChg>
  </pc:docChgLst>
  <pc:docChgLst>
    <pc:chgData name="Lucero Robles" userId="96ced291-6ec4-4460-8f64-63551a154dd3" providerId="ADAL" clId="{888675BB-BDCE-4D35-93C8-EBBC88384F21}"/>
    <pc:docChg chg="undo custSel addSld modSld sldOrd">
      <pc:chgData name="Lucero Robles" userId="96ced291-6ec4-4460-8f64-63551a154dd3" providerId="ADAL" clId="{888675BB-BDCE-4D35-93C8-EBBC88384F21}" dt="2024-01-29T19:16:35.027" v="909"/>
      <pc:docMkLst>
        <pc:docMk/>
      </pc:docMkLst>
      <pc:sldChg chg="modSp mod">
        <pc:chgData name="Lucero Robles" userId="96ced291-6ec4-4460-8f64-63551a154dd3" providerId="ADAL" clId="{888675BB-BDCE-4D35-93C8-EBBC88384F21}" dt="2024-01-29T19:13:13.619" v="895" actId="27636"/>
        <pc:sldMkLst>
          <pc:docMk/>
          <pc:sldMk cId="1888131265" sldId="448"/>
        </pc:sldMkLst>
        <pc:spChg chg="mod">
          <ac:chgData name="Lucero Robles" userId="96ced291-6ec4-4460-8f64-63551a154dd3" providerId="ADAL" clId="{888675BB-BDCE-4D35-93C8-EBBC88384F21}" dt="2024-01-29T19:13:13.619" v="895" actId="27636"/>
          <ac:spMkLst>
            <pc:docMk/>
            <pc:sldMk cId="1888131265" sldId="448"/>
            <ac:spMk id="3" creationId="{FA31D18C-D266-1E32-7DFC-0C6849C361BC}"/>
          </ac:spMkLst>
        </pc:spChg>
      </pc:sldChg>
      <pc:sldChg chg="addSp delSp modSp mod modClrScheme chgLayout">
        <pc:chgData name="Lucero Robles" userId="96ced291-6ec4-4460-8f64-63551a154dd3" providerId="ADAL" clId="{888675BB-BDCE-4D35-93C8-EBBC88384F21}" dt="2024-01-29T17:16:00.056" v="890" actId="1076"/>
        <pc:sldMkLst>
          <pc:docMk/>
          <pc:sldMk cId="239435922" sldId="455"/>
        </pc:sldMkLst>
        <pc:spChg chg="mod ord">
          <ac:chgData name="Lucero Robles" userId="96ced291-6ec4-4460-8f64-63551a154dd3" providerId="ADAL" clId="{888675BB-BDCE-4D35-93C8-EBBC88384F21}" dt="2024-01-29T17:15:18.147" v="879" actId="6549"/>
          <ac:spMkLst>
            <pc:docMk/>
            <pc:sldMk cId="239435922" sldId="455"/>
            <ac:spMk id="2" creationId="{2440295A-C1AF-D70A-C325-3A9A98F94745}"/>
          </ac:spMkLst>
        </pc:spChg>
        <pc:spChg chg="mod ord">
          <ac:chgData name="Lucero Robles" userId="96ced291-6ec4-4460-8f64-63551a154dd3" providerId="ADAL" clId="{888675BB-BDCE-4D35-93C8-EBBC88384F21}" dt="2024-01-29T17:16:00.056" v="890" actId="1076"/>
          <ac:spMkLst>
            <pc:docMk/>
            <pc:sldMk cId="239435922" sldId="455"/>
            <ac:spMk id="3" creationId="{B1AE9837-F2B9-96F5-5C61-8871BBCC42E8}"/>
          </ac:spMkLst>
        </pc:spChg>
        <pc:spChg chg="del mod ord">
          <ac:chgData name="Lucero Robles" userId="96ced291-6ec4-4460-8f64-63551a154dd3" providerId="ADAL" clId="{888675BB-BDCE-4D35-93C8-EBBC88384F21}" dt="2024-01-29T17:10:48.870" v="731" actId="478"/>
          <ac:spMkLst>
            <pc:docMk/>
            <pc:sldMk cId="239435922" sldId="455"/>
            <ac:spMk id="4" creationId="{A34D9434-8776-CD53-672F-29B6B6944D45}"/>
          </ac:spMkLst>
        </pc:spChg>
        <pc:spChg chg="del mod ord">
          <ac:chgData name="Lucero Robles" userId="96ced291-6ec4-4460-8f64-63551a154dd3" providerId="ADAL" clId="{888675BB-BDCE-4D35-93C8-EBBC88384F21}" dt="2024-01-29T17:13:48.426" v="861" actId="478"/>
          <ac:spMkLst>
            <pc:docMk/>
            <pc:sldMk cId="239435922" sldId="455"/>
            <ac:spMk id="5" creationId="{155FD95A-EF55-44F8-A2C4-C8AB54B2B5AD}"/>
          </ac:spMkLst>
        </pc:spChg>
        <pc:spChg chg="mod ord">
          <ac:chgData name="Lucero Robles" userId="96ced291-6ec4-4460-8f64-63551a154dd3" providerId="ADAL" clId="{888675BB-BDCE-4D35-93C8-EBBC88384F21}" dt="2024-01-29T17:15:56.195" v="889" actId="1076"/>
          <ac:spMkLst>
            <pc:docMk/>
            <pc:sldMk cId="239435922" sldId="455"/>
            <ac:spMk id="6" creationId="{D097CF53-7A65-22E5-83DF-D6DB0615A2DD}"/>
          </ac:spMkLst>
        </pc:spChg>
        <pc:spChg chg="del mod ord">
          <ac:chgData name="Lucero Robles" userId="96ced291-6ec4-4460-8f64-63551a154dd3" providerId="ADAL" clId="{888675BB-BDCE-4D35-93C8-EBBC88384F21}" dt="2024-01-29T17:13:45.712" v="860" actId="478"/>
          <ac:spMkLst>
            <pc:docMk/>
            <pc:sldMk cId="239435922" sldId="455"/>
            <ac:spMk id="8" creationId="{57EB9732-CC7B-D0DF-5C7E-E3D37180B2AA}"/>
          </ac:spMkLst>
        </pc:spChg>
        <pc:spChg chg="del mod">
          <ac:chgData name="Lucero Robles" userId="96ced291-6ec4-4460-8f64-63551a154dd3" providerId="ADAL" clId="{888675BB-BDCE-4D35-93C8-EBBC88384F21}" dt="2024-01-29T17:14:11.837" v="867" actId="478"/>
          <ac:spMkLst>
            <pc:docMk/>
            <pc:sldMk cId="239435922" sldId="455"/>
            <ac:spMk id="9" creationId="{E7056FB5-068B-E9C8-B657-7D40841393B4}"/>
          </ac:spMkLst>
        </pc:spChg>
        <pc:spChg chg="add del mod">
          <ac:chgData name="Lucero Robles" userId="96ced291-6ec4-4460-8f64-63551a154dd3" providerId="ADAL" clId="{888675BB-BDCE-4D35-93C8-EBBC88384F21}" dt="2024-01-29T17:13:58.649" v="863" actId="478"/>
          <ac:spMkLst>
            <pc:docMk/>
            <pc:sldMk cId="239435922" sldId="455"/>
            <ac:spMk id="10" creationId="{AD02CCC4-0F9E-62F9-2B9E-F154469735CC}"/>
          </ac:spMkLst>
        </pc:spChg>
        <pc:spChg chg="add del mod">
          <ac:chgData name="Lucero Robles" userId="96ced291-6ec4-4460-8f64-63551a154dd3" providerId="ADAL" clId="{888675BB-BDCE-4D35-93C8-EBBC88384F21}" dt="2024-01-29T17:13:53.306" v="862" actId="478"/>
          <ac:spMkLst>
            <pc:docMk/>
            <pc:sldMk cId="239435922" sldId="455"/>
            <ac:spMk id="12" creationId="{E629D885-9988-B01B-C128-FFD7AAE22736}"/>
          </ac:spMkLst>
        </pc:spChg>
        <pc:cxnChg chg="del">
          <ac:chgData name="Lucero Robles" userId="96ced291-6ec4-4460-8f64-63551a154dd3" providerId="ADAL" clId="{888675BB-BDCE-4D35-93C8-EBBC88384F21}" dt="2024-01-29T17:03:53.995" v="653" actId="478"/>
          <ac:cxnSpMkLst>
            <pc:docMk/>
            <pc:sldMk cId="239435922" sldId="455"/>
            <ac:cxnSpMk id="13" creationId="{1E77F9AF-487E-75F8-4045-9C5B32B2EC1B}"/>
          </ac:cxnSpMkLst>
        </pc:cxnChg>
      </pc:sldChg>
      <pc:sldChg chg="modSp mod">
        <pc:chgData name="Lucero Robles" userId="96ced291-6ec4-4460-8f64-63551a154dd3" providerId="ADAL" clId="{888675BB-BDCE-4D35-93C8-EBBC88384F21}" dt="2024-01-29T17:16:22.225" v="891" actId="14100"/>
        <pc:sldMkLst>
          <pc:docMk/>
          <pc:sldMk cId="3786157831" sldId="457"/>
        </pc:sldMkLst>
        <pc:spChg chg="mod">
          <ac:chgData name="Lucero Robles" userId="96ced291-6ec4-4460-8f64-63551a154dd3" providerId="ADAL" clId="{888675BB-BDCE-4D35-93C8-EBBC88384F21}" dt="2024-01-29T17:16:22.225" v="891" actId="14100"/>
          <ac:spMkLst>
            <pc:docMk/>
            <pc:sldMk cId="3786157831" sldId="457"/>
            <ac:spMk id="3" creationId="{C10517CB-E5B8-9BA3-0F97-31499C6F3095}"/>
          </ac:spMkLst>
        </pc:spChg>
      </pc:sldChg>
      <pc:sldChg chg="addCm delCm modCm">
        <pc:chgData name="Lucero Robles" userId="96ced291-6ec4-4460-8f64-63551a154dd3" providerId="ADAL" clId="{888675BB-BDCE-4D35-93C8-EBBC88384F21}" dt="2024-01-29T19:15:57.315" v="907"/>
        <pc:sldMkLst>
          <pc:docMk/>
          <pc:sldMk cId="1805122649" sldId="4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Lucero Robles" userId="96ced291-6ec4-4460-8f64-63551a154dd3" providerId="ADAL" clId="{888675BB-BDCE-4D35-93C8-EBBC88384F21}" dt="2024-01-29T19:15:57.315" v="907"/>
              <pc2:cmMkLst xmlns:pc2="http://schemas.microsoft.com/office/powerpoint/2019/9/main/command">
                <pc:docMk/>
                <pc:sldMk cId="1805122649" sldId="460"/>
                <pc2:cmMk id="{DCA8AAA4-011B-4EBF-8BF9-41549E2110A4}"/>
              </pc2:cmMkLst>
            </pc226:cmChg>
          </p:ext>
        </pc:extLst>
      </pc:sldChg>
      <pc:sldChg chg="delCm modCm">
        <pc:chgData name="Lucero Robles" userId="96ced291-6ec4-4460-8f64-63551a154dd3" providerId="ADAL" clId="{888675BB-BDCE-4D35-93C8-EBBC88384F21}" dt="2024-01-29T19:12:56" v="893"/>
        <pc:sldMkLst>
          <pc:docMk/>
          <pc:sldMk cId="4046663154" sldId="4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Lucero Robles" userId="96ced291-6ec4-4460-8f64-63551a154dd3" providerId="ADAL" clId="{888675BB-BDCE-4D35-93C8-EBBC88384F21}" dt="2024-01-29T19:12:56" v="893"/>
              <pc2:cmMkLst xmlns:pc2="http://schemas.microsoft.com/office/powerpoint/2019/9/main/command">
                <pc:docMk/>
                <pc:sldMk cId="4046663154" sldId="467"/>
                <pc2:cmMk id="{63E30A54-DA56-43F5-8697-D3D0587E4C94}"/>
              </pc2:cmMkLst>
            </pc226:cmChg>
          </p:ext>
        </pc:extLst>
      </pc:sldChg>
      <pc:sldChg chg="modSp mod">
        <pc:chgData name="Lucero Robles" userId="96ced291-6ec4-4460-8f64-63551a154dd3" providerId="ADAL" clId="{888675BB-BDCE-4D35-93C8-EBBC88384F21}" dt="2024-01-29T19:14:57.723" v="905" actId="207"/>
        <pc:sldMkLst>
          <pc:docMk/>
          <pc:sldMk cId="2148701947" sldId="506"/>
        </pc:sldMkLst>
        <pc:spChg chg="mod">
          <ac:chgData name="Lucero Robles" userId="96ced291-6ec4-4460-8f64-63551a154dd3" providerId="ADAL" clId="{888675BB-BDCE-4D35-93C8-EBBC88384F21}" dt="2024-01-29T16:51:23.250" v="395" actId="27636"/>
          <ac:spMkLst>
            <pc:docMk/>
            <pc:sldMk cId="2148701947" sldId="506"/>
            <ac:spMk id="2" creationId="{871D78D5-F984-19BB-679A-ECE7B3A20857}"/>
          </ac:spMkLst>
        </pc:spChg>
        <pc:spChg chg="mod">
          <ac:chgData name="Lucero Robles" userId="96ced291-6ec4-4460-8f64-63551a154dd3" providerId="ADAL" clId="{888675BB-BDCE-4D35-93C8-EBBC88384F21}" dt="2024-01-29T16:49:00.444" v="296" actId="20577"/>
          <ac:spMkLst>
            <pc:docMk/>
            <pc:sldMk cId="2148701947" sldId="506"/>
            <ac:spMk id="4" creationId="{B121ABB4-FF1B-0A73-A7B3-81E8EF9F593C}"/>
          </ac:spMkLst>
        </pc:spChg>
        <pc:spChg chg="mod">
          <ac:chgData name="Lucero Robles" userId="96ced291-6ec4-4460-8f64-63551a154dd3" providerId="ADAL" clId="{888675BB-BDCE-4D35-93C8-EBBC88384F21}" dt="2024-01-29T16:47:13.921" v="219" actId="14100"/>
          <ac:spMkLst>
            <pc:docMk/>
            <pc:sldMk cId="2148701947" sldId="506"/>
            <ac:spMk id="5" creationId="{461705E0-1365-E765-21A2-2BF6199A20D7}"/>
          </ac:spMkLst>
        </pc:spChg>
        <pc:spChg chg="mod">
          <ac:chgData name="Lucero Robles" userId="96ced291-6ec4-4460-8f64-63551a154dd3" providerId="ADAL" clId="{888675BB-BDCE-4D35-93C8-EBBC88384F21}" dt="2024-01-29T16:47:49.838" v="287" actId="6549"/>
          <ac:spMkLst>
            <pc:docMk/>
            <pc:sldMk cId="2148701947" sldId="506"/>
            <ac:spMk id="6" creationId="{D355C9F9-6488-CA25-6651-99B50A7CB2FF}"/>
          </ac:spMkLst>
        </pc:spChg>
        <pc:spChg chg="mod">
          <ac:chgData name="Lucero Robles" userId="96ced291-6ec4-4460-8f64-63551a154dd3" providerId="ADAL" clId="{888675BB-BDCE-4D35-93C8-EBBC88384F21}" dt="2024-01-29T19:14:57.723" v="905" actId="207"/>
          <ac:spMkLst>
            <pc:docMk/>
            <pc:sldMk cId="2148701947" sldId="506"/>
            <ac:spMk id="7" creationId="{48C8FAA9-E06D-CA3D-04B0-251B6B87C772}"/>
          </ac:spMkLst>
        </pc:spChg>
      </pc:sldChg>
      <pc:sldChg chg="addCm delCm modCm">
        <pc:chgData name="Lucero Robles" userId="96ced291-6ec4-4460-8f64-63551a154dd3" providerId="ADAL" clId="{888675BB-BDCE-4D35-93C8-EBBC88384F21}" dt="2024-01-29T19:16:35.027" v="909"/>
        <pc:sldMkLst>
          <pc:docMk/>
          <pc:sldMk cId="3697960533" sldId="5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ucero Robles" userId="96ced291-6ec4-4460-8f64-63551a154dd3" providerId="ADAL" clId="{888675BB-BDCE-4D35-93C8-EBBC88384F21}" dt="2024-01-29T19:16:35.027" v="909"/>
              <pc2:cmMkLst xmlns:pc2="http://schemas.microsoft.com/office/powerpoint/2019/9/main/command">
                <pc:docMk/>
                <pc:sldMk cId="3697960533" sldId="507"/>
                <pc2:cmMk id="{95016D64-79C7-4C42-BA35-D67F657DB39E}"/>
              </pc2:cmMkLst>
            </pc226:cmChg>
            <pc226:cmChg xmlns:pc226="http://schemas.microsoft.com/office/powerpoint/2022/06/main/command" chg="add del mod">
              <pc226:chgData name="Lucero Robles" userId="96ced291-6ec4-4460-8f64-63551a154dd3" providerId="ADAL" clId="{888675BB-BDCE-4D35-93C8-EBBC88384F21}" dt="2024-01-29T19:16:33.164" v="908"/>
              <pc2:cmMkLst xmlns:pc2="http://schemas.microsoft.com/office/powerpoint/2019/9/main/command">
                <pc:docMk/>
                <pc:sldMk cId="3697960533" sldId="507"/>
                <pc2:cmMk id="{89C944E1-C63C-4BD7-8F52-1226BBDC5DB9}"/>
              </pc2:cmMkLst>
            </pc226:cmChg>
          </p:ext>
        </pc:extLst>
      </pc:sldChg>
      <pc:sldChg chg="modSp mod ord">
        <pc:chgData name="Lucero Robles" userId="96ced291-6ec4-4460-8f64-63551a154dd3" providerId="ADAL" clId="{888675BB-BDCE-4D35-93C8-EBBC88384F21}" dt="2024-01-29T16:55:53.464" v="629"/>
        <pc:sldMkLst>
          <pc:docMk/>
          <pc:sldMk cId="2615295005" sldId="513"/>
        </pc:sldMkLst>
        <pc:spChg chg="mod">
          <ac:chgData name="Lucero Robles" userId="96ced291-6ec4-4460-8f64-63551a154dd3" providerId="ADAL" clId="{888675BB-BDCE-4D35-93C8-EBBC88384F21}" dt="2024-01-29T16:55:46.681" v="627" actId="5793"/>
          <ac:spMkLst>
            <pc:docMk/>
            <pc:sldMk cId="2615295005" sldId="513"/>
            <ac:spMk id="4" creationId="{A4829332-AD21-AD20-CBDE-020D417E2D69}"/>
          </ac:spMkLst>
        </pc:spChg>
      </pc:sldChg>
      <pc:sldChg chg="modSp mod">
        <pc:chgData name="Lucero Robles" userId="96ced291-6ec4-4460-8f64-63551a154dd3" providerId="ADAL" clId="{888675BB-BDCE-4D35-93C8-EBBC88384F21}" dt="2024-01-29T19:14:10.065" v="904" actId="20577"/>
        <pc:sldMkLst>
          <pc:docMk/>
          <pc:sldMk cId="4039005329" sldId="521"/>
        </pc:sldMkLst>
        <pc:spChg chg="mod">
          <ac:chgData name="Lucero Robles" userId="96ced291-6ec4-4460-8f64-63551a154dd3" providerId="ADAL" clId="{888675BB-BDCE-4D35-93C8-EBBC88384F21}" dt="2024-01-29T19:14:10.065" v="904" actId="20577"/>
          <ac:spMkLst>
            <pc:docMk/>
            <pc:sldMk cId="4039005329" sldId="521"/>
            <ac:spMk id="2" creationId="{81B027E4-E661-9287-DE5C-82AD32C3F6A0}"/>
          </ac:spMkLst>
        </pc:spChg>
      </pc:sldChg>
      <pc:sldChg chg="addCm">
        <pc:chgData name="Lucero Robles" userId="96ced291-6ec4-4460-8f64-63551a154dd3" providerId="ADAL" clId="{888675BB-BDCE-4D35-93C8-EBBC88384F21}" dt="2024-01-29T16:57:21.971" v="648"/>
        <pc:sldMkLst>
          <pc:docMk/>
          <pc:sldMk cId="3568069665" sldId="52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ero Robles" userId="96ced291-6ec4-4460-8f64-63551a154dd3" providerId="ADAL" clId="{888675BB-BDCE-4D35-93C8-EBBC88384F21}" dt="2024-01-29T16:57:21.971" v="648"/>
              <pc2:cmMkLst xmlns:pc2="http://schemas.microsoft.com/office/powerpoint/2019/9/main/command">
                <pc:docMk/>
                <pc:sldMk cId="3568069665" sldId="529"/>
                <pc2:cmMk id="{3A58F651-521C-4323-8D89-98403A44F06B}"/>
              </pc2:cmMkLst>
            </pc226:cmChg>
          </p:ext>
        </pc:extLst>
      </pc:sldChg>
      <pc:sldChg chg="addSp delSp modSp new mod modClrScheme chgLayout">
        <pc:chgData name="Lucero Robles" userId="96ced291-6ec4-4460-8f64-63551a154dd3" providerId="ADAL" clId="{888675BB-BDCE-4D35-93C8-EBBC88384F21}" dt="2024-01-29T16:56:26.089" v="646" actId="20577"/>
        <pc:sldMkLst>
          <pc:docMk/>
          <pc:sldMk cId="3068022919" sldId="532"/>
        </pc:sldMkLst>
        <pc:spChg chg="mod ord">
          <ac:chgData name="Lucero Robles" userId="96ced291-6ec4-4460-8f64-63551a154dd3" providerId="ADAL" clId="{888675BB-BDCE-4D35-93C8-EBBC88384F21}" dt="2024-01-29T16:54:26.730" v="550" actId="27636"/>
          <ac:spMkLst>
            <pc:docMk/>
            <pc:sldMk cId="3068022919" sldId="532"/>
            <ac:spMk id="2" creationId="{74B6C03F-BC78-24D1-0CEB-7F276F7F5E84}"/>
          </ac:spMkLst>
        </pc:spChg>
        <pc:spChg chg="mod ord">
          <ac:chgData name="Lucero Robles" userId="96ced291-6ec4-4460-8f64-63551a154dd3" providerId="ADAL" clId="{888675BB-BDCE-4D35-93C8-EBBC88384F21}" dt="2024-01-29T16:54:11.028" v="548" actId="20577"/>
          <ac:spMkLst>
            <pc:docMk/>
            <pc:sldMk cId="3068022919" sldId="532"/>
            <ac:spMk id="3" creationId="{5C140D98-23E7-38DF-E16A-14D150A28A5E}"/>
          </ac:spMkLst>
        </pc:spChg>
        <pc:spChg chg="add del mod">
          <ac:chgData name="Lucero Robles" userId="96ced291-6ec4-4460-8f64-63551a154dd3" providerId="ADAL" clId="{888675BB-BDCE-4D35-93C8-EBBC88384F21}" dt="2024-01-29T16:51:26.672" v="396" actId="478"/>
          <ac:spMkLst>
            <pc:docMk/>
            <pc:sldMk cId="3068022919" sldId="532"/>
            <ac:spMk id="4" creationId="{D497BFF6-4367-86E4-C3C5-A588DBC05B7D}"/>
          </ac:spMkLst>
        </pc:spChg>
        <pc:spChg chg="add mod ord">
          <ac:chgData name="Lucero Robles" userId="96ced291-6ec4-4460-8f64-63551a154dd3" providerId="ADAL" clId="{888675BB-BDCE-4D35-93C8-EBBC88384F21}" dt="2024-01-29T16:54:51.645" v="584" actId="6549"/>
          <ac:spMkLst>
            <pc:docMk/>
            <pc:sldMk cId="3068022919" sldId="532"/>
            <ac:spMk id="5" creationId="{13EE4542-A31A-C55F-8C07-BBE2F619E90E}"/>
          </ac:spMkLst>
        </pc:spChg>
        <pc:spChg chg="add mod ord">
          <ac:chgData name="Lucero Robles" userId="96ced291-6ec4-4460-8f64-63551a154dd3" providerId="ADAL" clId="{888675BB-BDCE-4D35-93C8-EBBC88384F21}" dt="2024-01-29T16:53:39.813" v="509" actId="20577"/>
          <ac:spMkLst>
            <pc:docMk/>
            <pc:sldMk cId="3068022919" sldId="532"/>
            <ac:spMk id="6" creationId="{980694FC-FB48-ED68-CF74-C7F3A270A00A}"/>
          </ac:spMkLst>
        </pc:spChg>
        <pc:spChg chg="add mod ord">
          <ac:chgData name="Lucero Robles" userId="96ced291-6ec4-4460-8f64-63551a154dd3" providerId="ADAL" clId="{888675BB-BDCE-4D35-93C8-EBBC88384F21}" dt="2024-01-29T16:56:26.089" v="646" actId="20577"/>
          <ac:spMkLst>
            <pc:docMk/>
            <pc:sldMk cId="3068022919" sldId="532"/>
            <ac:spMk id="7" creationId="{874C29DB-F27B-2481-11E1-C5A9F57B3780}"/>
          </ac:spMkLst>
        </pc:spChg>
        <pc:spChg chg="add mod ord">
          <ac:chgData name="Lucero Robles" userId="96ced291-6ec4-4460-8f64-63551a154dd3" providerId="ADAL" clId="{888675BB-BDCE-4D35-93C8-EBBC88384F21}" dt="2024-01-29T16:53:36.439" v="501" actId="20577"/>
          <ac:spMkLst>
            <pc:docMk/>
            <pc:sldMk cId="3068022919" sldId="532"/>
            <ac:spMk id="8" creationId="{EFED59A1-C5D6-48A7-2D5D-9835F459E30B}"/>
          </ac:spMkLst>
        </pc:spChg>
        <pc:spChg chg="add mod ord">
          <ac:chgData name="Lucero Robles" userId="96ced291-6ec4-4460-8f64-63551a154dd3" providerId="ADAL" clId="{888675BB-BDCE-4D35-93C8-EBBC88384F21}" dt="2024-01-29T16:53:43.638" v="517" actId="20577"/>
          <ac:spMkLst>
            <pc:docMk/>
            <pc:sldMk cId="3068022919" sldId="532"/>
            <ac:spMk id="9" creationId="{6098C8A2-E6C5-062C-1149-7D14CBE00CFA}"/>
          </ac:spMkLst>
        </pc:spChg>
        <pc:spChg chg="add mod">
          <ac:chgData name="Lucero Robles" userId="96ced291-6ec4-4460-8f64-63551a154dd3" providerId="ADAL" clId="{888675BB-BDCE-4D35-93C8-EBBC88384F21}" dt="2024-01-29T16:55:12.974" v="589" actId="114"/>
          <ac:spMkLst>
            <pc:docMk/>
            <pc:sldMk cId="3068022919" sldId="532"/>
            <ac:spMk id="10" creationId="{B907E1D3-5D17-E236-451F-3A4BBA357586}"/>
          </ac:spMkLst>
        </pc:spChg>
      </pc:sldChg>
    </pc:docChg>
  </pc:docChgLst>
  <pc:docChgLst>
    <pc:chgData name="Gisselle Galloway" userId="82af8e03-6f55-405d-9445-0400466292b2" providerId="ADAL" clId="{CA218889-B8BD-4E1C-8A45-71297CBFCE3F}"/>
    <pc:docChg chg="undo redo custSel addSld delSld modSld sldOrd modMainMaster">
      <pc:chgData name="Gisselle Galloway" userId="82af8e03-6f55-405d-9445-0400466292b2" providerId="ADAL" clId="{CA218889-B8BD-4E1C-8A45-71297CBFCE3F}" dt="2024-01-27T02:03:54.112" v="772" actId="20577"/>
      <pc:docMkLst>
        <pc:docMk/>
      </pc:docMkLst>
      <pc:sldChg chg="modSp add mod">
        <pc:chgData name="Gisselle Galloway" userId="82af8e03-6f55-405d-9445-0400466292b2" providerId="ADAL" clId="{CA218889-B8BD-4E1C-8A45-71297CBFCE3F}" dt="2024-01-27T02:03:54.112" v="772" actId="20577"/>
        <pc:sldMkLst>
          <pc:docMk/>
          <pc:sldMk cId="883596992" sldId="286"/>
        </pc:sldMkLst>
        <pc:spChg chg="mod">
          <ac:chgData name="Gisselle Galloway" userId="82af8e03-6f55-405d-9445-0400466292b2" providerId="ADAL" clId="{CA218889-B8BD-4E1C-8A45-71297CBFCE3F}" dt="2024-01-27T02:03:54.112" v="772" actId="20577"/>
          <ac:spMkLst>
            <pc:docMk/>
            <pc:sldMk cId="883596992" sldId="286"/>
            <ac:spMk id="3" creationId="{DBCB4809-A98B-B9C3-609C-D8A319F8374F}"/>
          </ac:spMkLst>
        </pc:spChg>
        <pc:spChg chg="mod">
          <ac:chgData name="Gisselle Galloway" userId="82af8e03-6f55-405d-9445-0400466292b2" providerId="ADAL" clId="{CA218889-B8BD-4E1C-8A45-71297CBFCE3F}" dt="2024-01-27T02:03:37.286" v="761" actId="20577"/>
          <ac:spMkLst>
            <pc:docMk/>
            <pc:sldMk cId="883596992" sldId="286"/>
            <ac:spMk id="4" creationId="{42F22BD1-DDA2-BFA4-2C5B-5F9B17021539}"/>
          </ac:spMkLst>
        </pc:spChg>
        <pc:spChg chg="mod">
          <ac:chgData name="Gisselle Galloway" userId="82af8e03-6f55-405d-9445-0400466292b2" providerId="ADAL" clId="{CA218889-B8BD-4E1C-8A45-71297CBFCE3F}" dt="2024-01-27T01:55:42.150" v="550" actId="20577"/>
          <ac:spMkLst>
            <pc:docMk/>
            <pc:sldMk cId="883596992" sldId="286"/>
            <ac:spMk id="6" creationId="{A4D8AB7B-3862-49E0-BFF9-419A0D616A4C}"/>
          </ac:spMkLst>
        </pc:spChg>
      </pc:sldChg>
      <pc:sldChg chg="delSp add mod">
        <pc:chgData name="Gisselle Galloway" userId="82af8e03-6f55-405d-9445-0400466292b2" providerId="ADAL" clId="{CA218889-B8BD-4E1C-8A45-71297CBFCE3F}" dt="2024-01-27T02:02:39.720" v="760" actId="478"/>
        <pc:sldMkLst>
          <pc:docMk/>
          <pc:sldMk cId="500379374" sldId="291"/>
        </pc:sldMkLst>
        <pc:spChg chg="del">
          <ac:chgData name="Gisselle Galloway" userId="82af8e03-6f55-405d-9445-0400466292b2" providerId="ADAL" clId="{CA218889-B8BD-4E1C-8A45-71297CBFCE3F}" dt="2024-01-27T02:02:37.456" v="759" actId="478"/>
          <ac:spMkLst>
            <pc:docMk/>
            <pc:sldMk cId="500379374" sldId="291"/>
            <ac:spMk id="7" creationId="{BAFDF736-1AAC-CDF0-E91A-98ADED230D85}"/>
          </ac:spMkLst>
        </pc:spChg>
        <pc:spChg chg="del">
          <ac:chgData name="Gisselle Galloway" userId="82af8e03-6f55-405d-9445-0400466292b2" providerId="ADAL" clId="{CA218889-B8BD-4E1C-8A45-71297CBFCE3F}" dt="2024-01-27T02:02:39.720" v="760" actId="478"/>
          <ac:spMkLst>
            <pc:docMk/>
            <pc:sldMk cId="500379374" sldId="291"/>
            <ac:spMk id="8" creationId="{1F15257E-E8F8-2B69-2BFC-9A3AB8CC2B40}"/>
          </ac:spMkLst>
        </pc:spChg>
      </pc:sldChg>
      <pc:sldChg chg="modSp del mod">
        <pc:chgData name="Gisselle Galloway" userId="82af8e03-6f55-405d-9445-0400466292b2" providerId="ADAL" clId="{CA218889-B8BD-4E1C-8A45-71297CBFCE3F}" dt="2024-01-27T01:55:47.514" v="551" actId="47"/>
        <pc:sldMkLst>
          <pc:docMk/>
          <pc:sldMk cId="4122545427" sldId="375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4122545427" sldId="375"/>
            <ac:spMk id="4" creationId="{159739DD-BE52-9442-9EB5-1162319BAF3B}"/>
          </ac:spMkLst>
        </pc:spChg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3602385112" sldId="444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602385112" sldId="444"/>
            <ac:spMk id="2" creationId="{1FE6851E-D88B-1B46-A316-A5680E75159D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602385112" sldId="444"/>
            <ac:spMk id="4" creationId="{8150F9C8-C0A5-C046-A133-E9EBEC42CC35}"/>
          </ac:spMkLst>
        </pc:spChg>
      </pc:sldChg>
      <pc:sldChg chg="modSp mod">
        <pc:chgData name="Gisselle Galloway" userId="82af8e03-6f55-405d-9445-0400466292b2" providerId="ADAL" clId="{CA218889-B8BD-4E1C-8A45-71297CBFCE3F}" dt="2024-01-27T01:53:56.970" v="450" actId="27636"/>
        <pc:sldMkLst>
          <pc:docMk/>
          <pc:sldMk cId="1888131265" sldId="448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1888131265" sldId="448"/>
            <ac:spMk id="2" creationId="{727209C5-5133-2FF3-E34D-79A653940B1B}"/>
          </ac:spMkLst>
        </pc:spChg>
        <pc:spChg chg="mod">
          <ac:chgData name="Gisselle Galloway" userId="82af8e03-6f55-405d-9445-0400466292b2" providerId="ADAL" clId="{CA218889-B8BD-4E1C-8A45-71297CBFCE3F}" dt="2024-01-27T01:53:56.960" v="449" actId="27636"/>
          <ac:spMkLst>
            <pc:docMk/>
            <pc:sldMk cId="1888131265" sldId="448"/>
            <ac:spMk id="3" creationId="{FA31D18C-D266-1E32-7DFC-0C6849C361BC}"/>
          </ac:spMkLst>
        </pc:spChg>
        <pc:spChg chg="mod">
          <ac:chgData name="Gisselle Galloway" userId="82af8e03-6f55-405d-9445-0400466292b2" providerId="ADAL" clId="{CA218889-B8BD-4E1C-8A45-71297CBFCE3F}" dt="2024-01-27T01:53:56.970" v="450" actId="27636"/>
          <ac:spMkLst>
            <pc:docMk/>
            <pc:sldMk cId="1888131265" sldId="448"/>
            <ac:spMk id="5" creationId="{C4A41790-2709-FC5D-8B4A-185912AFA86E}"/>
          </ac:spMkLst>
        </pc:spChg>
      </pc:sldChg>
      <pc:sldChg chg="del">
        <pc:chgData name="Gisselle Galloway" userId="82af8e03-6f55-405d-9445-0400466292b2" providerId="ADAL" clId="{CA218889-B8BD-4E1C-8A45-71297CBFCE3F}" dt="2024-01-27T01:57:12.330" v="581" actId="47"/>
        <pc:sldMkLst>
          <pc:docMk/>
          <pc:sldMk cId="3599251015" sldId="449"/>
        </pc:sldMkLst>
      </pc:sldChg>
      <pc:sldChg chg="del">
        <pc:chgData name="Gisselle Galloway" userId="82af8e03-6f55-405d-9445-0400466292b2" providerId="ADAL" clId="{CA218889-B8BD-4E1C-8A45-71297CBFCE3F}" dt="2024-01-27T01:58:22.889" v="648" actId="47"/>
        <pc:sldMkLst>
          <pc:docMk/>
          <pc:sldMk cId="3597837425" sldId="451"/>
        </pc:sldMkLst>
      </pc:sldChg>
      <pc:sldChg chg="addSp delSp modSp del mod">
        <pc:chgData name="Gisselle Galloway" userId="82af8e03-6f55-405d-9445-0400466292b2" providerId="ADAL" clId="{CA218889-B8BD-4E1C-8A45-71297CBFCE3F}" dt="2024-01-27T01:38:45.181" v="30" actId="47"/>
        <pc:sldMkLst>
          <pc:docMk/>
          <pc:sldMk cId="1331094968" sldId="454"/>
        </pc:sldMkLst>
        <pc:spChg chg="del">
          <ac:chgData name="Gisselle Galloway" userId="82af8e03-6f55-405d-9445-0400466292b2" providerId="ADAL" clId="{CA218889-B8BD-4E1C-8A45-71297CBFCE3F}" dt="2024-01-27T01:38:30.787" v="28" actId="478"/>
          <ac:spMkLst>
            <pc:docMk/>
            <pc:sldMk cId="1331094968" sldId="454"/>
            <ac:spMk id="8" creationId="{57EB9732-CC7B-D0DF-5C7E-E3D37180B2AA}"/>
          </ac:spMkLst>
        </pc:spChg>
        <pc:spChg chg="add del mod">
          <ac:chgData name="Gisselle Galloway" userId="82af8e03-6f55-405d-9445-0400466292b2" providerId="ADAL" clId="{CA218889-B8BD-4E1C-8A45-71297CBFCE3F}" dt="2024-01-27T01:38:33.535" v="29" actId="478"/>
          <ac:spMkLst>
            <pc:docMk/>
            <pc:sldMk cId="1331094968" sldId="454"/>
            <ac:spMk id="12" creationId="{02EBAB56-DA34-E55E-E2F0-E064478D9F60}"/>
          </ac:spMkLst>
        </pc:spChg>
      </pc:sldChg>
      <pc:sldChg chg="modSp mod">
        <pc:chgData name="Gisselle Galloway" userId="82af8e03-6f55-405d-9445-0400466292b2" providerId="ADAL" clId="{CA218889-B8BD-4E1C-8A45-71297CBFCE3F}" dt="2024-01-27T01:53:56.997" v="452" actId="27636"/>
        <pc:sldMkLst>
          <pc:docMk/>
          <pc:sldMk cId="239435922" sldId="455"/>
        </pc:sldMkLst>
        <pc:spChg chg="mod">
          <ac:chgData name="Gisselle Galloway" userId="82af8e03-6f55-405d-9445-0400466292b2" providerId="ADAL" clId="{CA218889-B8BD-4E1C-8A45-71297CBFCE3F}" dt="2024-01-27T01:53:56.982" v="451" actId="27636"/>
          <ac:spMkLst>
            <pc:docMk/>
            <pc:sldMk cId="239435922" sldId="455"/>
            <ac:spMk id="2" creationId="{2440295A-C1AF-D70A-C325-3A9A98F94745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239435922" sldId="455"/>
            <ac:spMk id="3" creationId="{B1AE9837-F2B9-96F5-5C61-8871BBCC42E8}"/>
          </ac:spMkLst>
        </pc:spChg>
        <pc:spChg chg="mod">
          <ac:chgData name="Gisselle Galloway" userId="82af8e03-6f55-405d-9445-0400466292b2" providerId="ADAL" clId="{CA218889-B8BD-4E1C-8A45-71297CBFCE3F}" dt="2024-01-27T01:53:56.997" v="452" actId="27636"/>
          <ac:spMkLst>
            <pc:docMk/>
            <pc:sldMk cId="239435922" sldId="455"/>
            <ac:spMk id="4" creationId="{A34D9434-8776-CD53-672F-29B6B6944D45}"/>
          </ac:spMkLst>
        </pc:spChg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3786157831" sldId="457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786157831" sldId="457"/>
            <ac:spMk id="2" creationId="{5D478FFC-41DA-274F-374A-1C7D56D9F6D7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786157831" sldId="457"/>
            <ac:spMk id="3" creationId="{C10517CB-E5B8-9BA3-0F97-31499C6F3095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786157831" sldId="457"/>
            <ac:spMk id="5" creationId="{F07659D2-3B65-75FD-BE37-9008B61F9800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786157831" sldId="457"/>
            <ac:spMk id="6" creationId="{EABB17D0-16CD-2617-3797-3CEC6027991B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786157831" sldId="457"/>
            <ac:spMk id="7" creationId="{54BC5D24-07F5-E4EE-CC73-398A99C315CB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786157831" sldId="457"/>
            <ac:spMk id="8" creationId="{049FC1A7-2574-EA53-723D-B11F9B1B9610}"/>
          </ac:spMkLst>
        </pc:spChg>
      </pc:sldChg>
      <pc:sldChg chg="addSp delSp modSp mod">
        <pc:chgData name="Gisselle Galloway" userId="82af8e03-6f55-405d-9445-0400466292b2" providerId="ADAL" clId="{CA218889-B8BD-4E1C-8A45-71297CBFCE3F}" dt="2024-01-27T01:59:56.699" v="705" actId="22"/>
        <pc:sldMkLst>
          <pc:docMk/>
          <pc:sldMk cId="1805122649" sldId="460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1805122649" sldId="460"/>
            <ac:spMk id="2" creationId="{C61902BD-C294-0386-7DA4-832A1D3C7EF0}"/>
          </ac:spMkLst>
        </pc:spChg>
        <pc:spChg chg="add del mod">
          <ac:chgData name="Gisselle Galloway" userId="82af8e03-6f55-405d-9445-0400466292b2" providerId="ADAL" clId="{CA218889-B8BD-4E1C-8A45-71297CBFCE3F}" dt="2024-01-27T01:53:57.100" v="454" actId="27636"/>
          <ac:spMkLst>
            <pc:docMk/>
            <pc:sldMk cId="1805122649" sldId="460"/>
            <ac:spMk id="3" creationId="{A53AB64F-01D5-9DDC-0185-9BAB0EA43CA5}"/>
          </ac:spMkLst>
        </pc:spChg>
        <pc:spChg chg="del mod">
          <ac:chgData name="Gisselle Galloway" userId="82af8e03-6f55-405d-9445-0400466292b2" providerId="ADAL" clId="{CA218889-B8BD-4E1C-8A45-71297CBFCE3F}" dt="2024-01-27T01:43:51.399" v="102" actId="478"/>
          <ac:spMkLst>
            <pc:docMk/>
            <pc:sldMk cId="1805122649" sldId="460"/>
            <ac:spMk id="4" creationId="{8AACAD60-0B5E-EAB4-EF8A-2ADB0FB33308}"/>
          </ac:spMkLst>
        </pc:spChg>
        <pc:spChg chg="del">
          <ac:chgData name="Gisselle Galloway" userId="82af8e03-6f55-405d-9445-0400466292b2" providerId="ADAL" clId="{CA218889-B8BD-4E1C-8A45-71297CBFCE3F}" dt="2024-01-27T01:44:05.530" v="104" actId="478"/>
          <ac:spMkLst>
            <pc:docMk/>
            <pc:sldMk cId="1805122649" sldId="460"/>
            <ac:spMk id="6" creationId="{79C931AC-40A6-4FB0-DFBE-5D5174DC22A5}"/>
          </ac:spMkLst>
        </pc:spChg>
        <pc:spChg chg="del">
          <ac:chgData name="Gisselle Galloway" userId="82af8e03-6f55-405d-9445-0400466292b2" providerId="ADAL" clId="{CA218889-B8BD-4E1C-8A45-71297CBFCE3F}" dt="2024-01-27T01:44:03.235" v="103" actId="478"/>
          <ac:spMkLst>
            <pc:docMk/>
            <pc:sldMk cId="1805122649" sldId="460"/>
            <ac:spMk id="7" creationId="{B1026FF9-69C5-4808-4B47-96D3E55B0AFB}"/>
          </ac:spMkLst>
        </pc:spChg>
        <pc:spChg chg="add mod">
          <ac:chgData name="Gisselle Galloway" userId="82af8e03-6f55-405d-9445-0400466292b2" providerId="ADAL" clId="{CA218889-B8BD-4E1C-8A45-71297CBFCE3F}" dt="2024-01-27T01:46:04.218" v="391" actId="20577"/>
          <ac:spMkLst>
            <pc:docMk/>
            <pc:sldMk cId="1805122649" sldId="460"/>
            <ac:spMk id="8" creationId="{ED0A6747-B841-BB49-45A8-FAA90C5E627B}"/>
          </ac:spMkLst>
        </pc:spChg>
        <pc:spChg chg="add del mod">
          <ac:chgData name="Gisselle Galloway" userId="82af8e03-6f55-405d-9445-0400466292b2" providerId="ADAL" clId="{CA218889-B8BD-4E1C-8A45-71297CBFCE3F}" dt="2024-01-27T01:44:24.699" v="151" actId="478"/>
          <ac:spMkLst>
            <pc:docMk/>
            <pc:sldMk cId="1805122649" sldId="460"/>
            <ac:spMk id="10" creationId="{76996DB1-B445-4C16-9329-8C00E8794452}"/>
          </ac:spMkLst>
        </pc:spChg>
        <pc:spChg chg="add del mod">
          <ac:chgData name="Gisselle Galloway" userId="82af8e03-6f55-405d-9445-0400466292b2" providerId="ADAL" clId="{CA218889-B8BD-4E1C-8A45-71297CBFCE3F}" dt="2024-01-27T01:44:54.385" v="162" actId="478"/>
          <ac:spMkLst>
            <pc:docMk/>
            <pc:sldMk cId="1805122649" sldId="460"/>
            <ac:spMk id="12" creationId="{DD0B8601-D852-CBDB-1CDC-F7FCCF26778D}"/>
          </ac:spMkLst>
        </pc:spChg>
        <pc:spChg chg="add del">
          <ac:chgData name="Gisselle Galloway" userId="82af8e03-6f55-405d-9445-0400466292b2" providerId="ADAL" clId="{CA218889-B8BD-4E1C-8A45-71297CBFCE3F}" dt="2024-01-27T01:59:56.699" v="705" actId="22"/>
          <ac:spMkLst>
            <pc:docMk/>
            <pc:sldMk cId="1805122649" sldId="460"/>
            <ac:spMk id="14" creationId="{E46A735F-1300-201F-2FAA-56F8F9D2307C}"/>
          </ac:spMkLst>
        </pc:spChg>
      </pc:sldChg>
      <pc:sldChg chg="del">
        <pc:chgData name="Gisselle Galloway" userId="82af8e03-6f55-405d-9445-0400466292b2" providerId="ADAL" clId="{CA218889-B8BD-4E1C-8A45-71297CBFCE3F}" dt="2024-01-27T01:56:45.731" v="567" actId="47"/>
        <pc:sldMkLst>
          <pc:docMk/>
          <pc:sldMk cId="1066370753" sldId="462"/>
        </pc:sldMkLst>
      </pc:sldChg>
      <pc:sldChg chg="modSp del">
        <pc:chgData name="Gisselle Galloway" userId="82af8e03-6f55-405d-9445-0400466292b2" providerId="ADAL" clId="{CA218889-B8BD-4E1C-8A45-71297CBFCE3F}" dt="2024-01-27T01:57:39.811" v="610" actId="47"/>
        <pc:sldMkLst>
          <pc:docMk/>
          <pc:sldMk cId="340026809" sldId="465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40026809" sldId="465"/>
            <ac:spMk id="2" creationId="{18B136E7-094A-4E49-9177-7FC1F379D67F}"/>
          </ac:spMkLst>
        </pc:spChg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1975387291" sldId="466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1975387291" sldId="466"/>
            <ac:spMk id="2" creationId="{1FE6851E-D88B-1B46-A316-A5680E75159D}"/>
          </ac:spMkLst>
        </pc:spChg>
      </pc:sldChg>
      <pc:sldChg chg="modSp mod">
        <pc:chgData name="Gisselle Galloway" userId="82af8e03-6f55-405d-9445-0400466292b2" providerId="ADAL" clId="{CA218889-B8BD-4E1C-8A45-71297CBFCE3F}" dt="2024-01-27T01:53:56.922" v="448" actId="27636"/>
        <pc:sldMkLst>
          <pc:docMk/>
          <pc:sldMk cId="4046663154" sldId="467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4046663154" sldId="467"/>
            <ac:spMk id="2" creationId="{7C87CA71-CD68-6D49-9FAB-2177924EC64A}"/>
          </ac:spMkLst>
        </pc:spChg>
        <pc:spChg chg="mod">
          <ac:chgData name="Gisselle Galloway" userId="82af8e03-6f55-405d-9445-0400466292b2" providerId="ADAL" clId="{CA218889-B8BD-4E1C-8A45-71297CBFCE3F}" dt="2024-01-27T01:53:56.922" v="448" actId="27636"/>
          <ac:spMkLst>
            <pc:docMk/>
            <pc:sldMk cId="4046663154" sldId="467"/>
            <ac:spMk id="3" creationId="{7ADD47D9-AD67-0849-8F9F-835B3CDE46D5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4046663154" sldId="467"/>
            <ac:spMk id="4" creationId="{5954FD3A-21C4-C04E-A0DC-F8DFCBFAC813}"/>
          </ac:spMkLst>
        </pc:spChg>
        <pc:spChg chg="mod">
          <ac:chgData name="Gisselle Galloway" userId="82af8e03-6f55-405d-9445-0400466292b2" providerId="ADAL" clId="{CA218889-B8BD-4E1C-8A45-71297CBFCE3F}" dt="2024-01-27T01:53:56.907" v="446" actId="27636"/>
          <ac:spMkLst>
            <pc:docMk/>
            <pc:sldMk cId="4046663154" sldId="467"/>
            <ac:spMk id="5" creationId="{91BBE834-C137-3F45-99CD-54FCD3429EE0}"/>
          </ac:spMkLst>
        </pc:spChg>
        <pc:spChg chg="mod">
          <ac:chgData name="Gisselle Galloway" userId="82af8e03-6f55-405d-9445-0400466292b2" providerId="ADAL" clId="{CA218889-B8BD-4E1C-8A45-71297CBFCE3F}" dt="2024-01-27T01:53:56.910" v="447" actId="27636"/>
          <ac:spMkLst>
            <pc:docMk/>
            <pc:sldMk cId="4046663154" sldId="467"/>
            <ac:spMk id="7" creationId="{A6E8B443-C050-FF40-8F62-E706BA4774EB}"/>
          </ac:spMkLst>
        </pc:spChg>
      </pc:sldChg>
      <pc:sldChg chg="del">
        <pc:chgData name="Gisselle Galloway" userId="82af8e03-6f55-405d-9445-0400466292b2" providerId="ADAL" clId="{CA218889-B8BD-4E1C-8A45-71297CBFCE3F}" dt="2024-01-27T01:57:59.257" v="640" actId="47"/>
        <pc:sldMkLst>
          <pc:docMk/>
          <pc:sldMk cId="2400533613" sldId="468"/>
        </pc:sldMkLst>
      </pc:sldChg>
      <pc:sldChg chg="del">
        <pc:chgData name="Gisselle Galloway" userId="82af8e03-6f55-405d-9445-0400466292b2" providerId="ADAL" clId="{CA218889-B8BD-4E1C-8A45-71297CBFCE3F}" dt="2024-01-27T01:39:25.658" v="31" actId="47"/>
        <pc:sldMkLst>
          <pc:docMk/>
          <pc:sldMk cId="264610372" sldId="469"/>
        </pc:sldMkLst>
      </pc:sldChg>
      <pc:sldChg chg="del">
        <pc:chgData name="Gisselle Galloway" userId="82af8e03-6f55-405d-9445-0400466292b2" providerId="ADAL" clId="{CA218889-B8BD-4E1C-8A45-71297CBFCE3F}" dt="2024-01-27T02:02:33.486" v="758" actId="47"/>
        <pc:sldMkLst>
          <pc:docMk/>
          <pc:sldMk cId="939496483" sldId="471"/>
        </pc:sldMkLst>
      </pc:sldChg>
      <pc:sldChg chg="delSp modSp mod">
        <pc:chgData name="Gisselle Galloway" userId="82af8e03-6f55-405d-9445-0400466292b2" providerId="ADAL" clId="{CA218889-B8BD-4E1C-8A45-71297CBFCE3F}" dt="2024-01-27T01:37:25.288" v="27" actId="478"/>
        <pc:sldMkLst>
          <pc:docMk/>
          <pc:sldMk cId="3337382989" sldId="496"/>
        </pc:sldMkLst>
        <pc:spChg chg="del mod">
          <ac:chgData name="Gisselle Galloway" userId="82af8e03-6f55-405d-9445-0400466292b2" providerId="ADAL" clId="{CA218889-B8BD-4E1C-8A45-71297CBFCE3F}" dt="2024-01-27T01:37:25.288" v="27" actId="478"/>
          <ac:spMkLst>
            <pc:docMk/>
            <pc:sldMk cId="3337382989" sldId="496"/>
            <ac:spMk id="5" creationId="{A68688B4-6C0B-ACAE-88C5-3FA192A7FA29}"/>
          </ac:spMkLst>
        </pc:spChg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1622548820" sldId="497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1622548820" sldId="497"/>
            <ac:spMk id="2" creationId="{8ADEF874-82D7-DD0F-732E-8FD6FF10D0D9}"/>
          </ac:spMkLst>
        </pc:spChg>
        <pc:picChg chg="mod">
          <ac:chgData name="Gisselle Galloway" userId="82af8e03-6f55-405d-9445-0400466292b2" providerId="ADAL" clId="{CA218889-B8BD-4E1C-8A45-71297CBFCE3F}" dt="2024-01-27T01:53:55.108" v="444"/>
          <ac:picMkLst>
            <pc:docMk/>
            <pc:sldMk cId="1622548820" sldId="497"/>
            <ac:picMk id="10" creationId="{C10D002C-ED91-01A6-4EF5-7220E9597729}"/>
          </ac:picMkLst>
        </pc:picChg>
      </pc:sldChg>
      <pc:sldChg chg="modSp mod">
        <pc:chgData name="Gisselle Galloway" userId="82af8e03-6f55-405d-9445-0400466292b2" providerId="ADAL" clId="{CA218889-B8BD-4E1C-8A45-71297CBFCE3F}" dt="2024-01-27T01:53:57.079" v="453" actId="27636"/>
        <pc:sldMkLst>
          <pc:docMk/>
          <pc:sldMk cId="2316504897" sldId="498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2316504897" sldId="498"/>
            <ac:spMk id="2" creationId="{2DD09405-28EF-83B5-2521-4F0E356CAC42}"/>
          </ac:spMkLst>
        </pc:spChg>
        <pc:spChg chg="mod">
          <ac:chgData name="Gisselle Galloway" userId="82af8e03-6f55-405d-9445-0400466292b2" providerId="ADAL" clId="{CA218889-B8BD-4E1C-8A45-71297CBFCE3F}" dt="2024-01-27T01:53:57.079" v="453" actId="27636"/>
          <ac:spMkLst>
            <pc:docMk/>
            <pc:sldMk cId="2316504897" sldId="498"/>
            <ac:spMk id="4" creationId="{3D5010DA-0F83-CD71-7ACC-F9408A56A45E}"/>
          </ac:spMkLst>
        </pc:spChg>
      </pc:sldChg>
      <pc:sldChg chg="del">
        <pc:chgData name="Gisselle Galloway" userId="82af8e03-6f55-405d-9445-0400466292b2" providerId="ADAL" clId="{CA218889-B8BD-4E1C-8A45-71297CBFCE3F}" dt="2024-01-27T01:59:47.493" v="703" actId="47"/>
        <pc:sldMkLst>
          <pc:docMk/>
          <pc:sldMk cId="3445841530" sldId="499"/>
        </pc:sldMkLst>
      </pc:sldChg>
      <pc:sldChg chg="modSp mod">
        <pc:chgData name="Gisselle Galloway" userId="82af8e03-6f55-405d-9445-0400466292b2" providerId="ADAL" clId="{CA218889-B8BD-4E1C-8A45-71297CBFCE3F}" dt="2024-01-27T02:02:02.367" v="754" actId="20577"/>
        <pc:sldMkLst>
          <pc:docMk/>
          <pc:sldMk cId="2571603080" sldId="500"/>
        </pc:sldMkLst>
        <pc:spChg chg="mod">
          <ac:chgData name="Gisselle Galloway" userId="82af8e03-6f55-405d-9445-0400466292b2" providerId="ADAL" clId="{CA218889-B8BD-4E1C-8A45-71297CBFCE3F}" dt="2024-01-27T02:02:02.367" v="754" actId="20577"/>
          <ac:spMkLst>
            <pc:docMk/>
            <pc:sldMk cId="2571603080" sldId="500"/>
            <ac:spMk id="2" creationId="{189DBFF8-714A-387C-1452-F666EBBD0611}"/>
          </ac:spMkLst>
        </pc:spChg>
        <pc:spChg chg="mod">
          <ac:chgData name="Gisselle Galloway" userId="82af8e03-6f55-405d-9445-0400466292b2" providerId="ADAL" clId="{CA218889-B8BD-4E1C-8A45-71297CBFCE3F}" dt="2024-01-27T01:49:11.214" v="420" actId="6549"/>
          <ac:spMkLst>
            <pc:docMk/>
            <pc:sldMk cId="2571603080" sldId="500"/>
            <ac:spMk id="4" creationId="{5A55EADA-2411-62AF-D7FC-1DCCB4F7A7B4}"/>
          </ac:spMkLst>
        </pc:spChg>
      </pc:sldChg>
      <pc:sldChg chg="addSp modSp mod">
        <pc:chgData name="Gisselle Galloway" userId="82af8e03-6f55-405d-9445-0400466292b2" providerId="ADAL" clId="{CA218889-B8BD-4E1C-8A45-71297CBFCE3F}" dt="2024-01-27T01:51:35.302" v="443" actId="255"/>
        <pc:sldMkLst>
          <pc:docMk/>
          <pc:sldMk cId="3625612883" sldId="502"/>
        </pc:sldMkLst>
        <pc:spChg chg="add mod">
          <ac:chgData name="Gisselle Galloway" userId="82af8e03-6f55-405d-9445-0400466292b2" providerId="ADAL" clId="{CA218889-B8BD-4E1C-8A45-71297CBFCE3F}" dt="2024-01-27T01:51:35.302" v="443" actId="255"/>
          <ac:spMkLst>
            <pc:docMk/>
            <pc:sldMk cId="3625612883" sldId="502"/>
            <ac:spMk id="6" creationId="{DB429F8E-79D5-B919-5303-5A017526A836}"/>
          </ac:spMkLst>
        </pc:spChg>
        <pc:picChg chg="add mod">
          <ac:chgData name="Gisselle Galloway" userId="82af8e03-6f55-405d-9445-0400466292b2" providerId="ADAL" clId="{CA218889-B8BD-4E1C-8A45-71297CBFCE3F}" dt="2024-01-27T01:35:26.909" v="21" actId="14100"/>
          <ac:picMkLst>
            <pc:docMk/>
            <pc:sldMk cId="3625612883" sldId="502"/>
            <ac:picMk id="3" creationId="{99C207EF-1125-8D33-65B5-58D21513A114}"/>
          </ac:picMkLst>
        </pc:picChg>
        <pc:picChg chg="add mod">
          <ac:chgData name="Gisselle Galloway" userId="82af8e03-6f55-405d-9445-0400466292b2" providerId="ADAL" clId="{CA218889-B8BD-4E1C-8A45-71297CBFCE3F}" dt="2024-01-27T01:36:19.662" v="25" actId="1076"/>
          <ac:picMkLst>
            <pc:docMk/>
            <pc:sldMk cId="3625612883" sldId="502"/>
            <ac:picMk id="5" creationId="{EBEFD2B1-3E3B-AE04-C6C4-B256CBF4CFD1}"/>
          </ac:picMkLst>
        </pc:picChg>
        <pc:picChg chg="mod modCrop">
          <ac:chgData name="Gisselle Galloway" userId="82af8e03-6f55-405d-9445-0400466292b2" providerId="ADAL" clId="{CA218889-B8BD-4E1C-8A45-71297CBFCE3F}" dt="2024-01-27T01:34:46.899" v="18" actId="732"/>
          <ac:picMkLst>
            <pc:docMk/>
            <pc:sldMk cId="3625612883" sldId="502"/>
            <ac:picMk id="12" creationId="{824A3DBF-D957-DE79-2B27-5BBECD0C9C78}"/>
          </ac:picMkLst>
        </pc:picChg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4012369903" sldId="503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4012369903" sldId="503"/>
            <ac:spMk id="4" creationId="{66BAC395-78EE-4B41-AFEB-576A9C7271AB}"/>
          </ac:spMkLst>
        </pc:spChg>
      </pc:sldChg>
      <pc:sldChg chg="del">
        <pc:chgData name="Gisselle Galloway" userId="82af8e03-6f55-405d-9445-0400466292b2" providerId="ADAL" clId="{CA218889-B8BD-4E1C-8A45-71297CBFCE3F}" dt="2024-01-27T02:00:20.251" v="709" actId="47"/>
        <pc:sldMkLst>
          <pc:docMk/>
          <pc:sldMk cId="2112906369" sldId="505"/>
        </pc:sldMkLst>
      </pc:sldChg>
      <pc:sldChg chg="addSp modSp mod">
        <pc:chgData name="Gisselle Galloway" userId="82af8e03-6f55-405d-9445-0400466292b2" providerId="ADAL" clId="{CA218889-B8BD-4E1C-8A45-71297CBFCE3F}" dt="2024-01-27T01:53:55.108" v="444"/>
        <pc:sldMkLst>
          <pc:docMk/>
          <pc:sldMk cId="2148701947" sldId="506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2148701947" sldId="506"/>
            <ac:spMk id="2" creationId="{871D78D5-F984-19BB-679A-ECE7B3A20857}"/>
          </ac:spMkLst>
        </pc:spChg>
        <pc:spChg chg="add mod">
          <ac:chgData name="Gisselle Galloway" userId="82af8e03-6f55-405d-9445-0400466292b2" providerId="ADAL" clId="{CA218889-B8BD-4E1C-8A45-71297CBFCE3F}" dt="2024-01-27T01:43:26.279" v="100" actId="208"/>
          <ac:spMkLst>
            <pc:docMk/>
            <pc:sldMk cId="2148701947" sldId="506"/>
            <ac:spMk id="3" creationId="{33140AB2-DC08-CCB9-F620-BD7C88B7595A}"/>
          </ac:spMkLst>
        </pc:spChg>
        <pc:spChg chg="mod">
          <ac:chgData name="Gisselle Galloway" userId="82af8e03-6f55-405d-9445-0400466292b2" providerId="ADAL" clId="{CA218889-B8BD-4E1C-8A45-71297CBFCE3F}" dt="2024-01-27T01:43:20.563" v="99" actId="14100"/>
          <ac:spMkLst>
            <pc:docMk/>
            <pc:sldMk cId="2148701947" sldId="506"/>
            <ac:spMk id="4" creationId="{B121ABB4-FF1B-0A73-A7B3-81E8EF9F593C}"/>
          </ac:spMkLst>
        </pc:spChg>
      </pc:sldChg>
      <pc:sldChg chg="addSp delSp modSp mod">
        <pc:chgData name="Gisselle Galloway" userId="82af8e03-6f55-405d-9445-0400466292b2" providerId="ADAL" clId="{CA218889-B8BD-4E1C-8A45-71297CBFCE3F}" dt="2024-01-27T01:53:57.108" v="455" actId="27636"/>
        <pc:sldMkLst>
          <pc:docMk/>
          <pc:sldMk cId="3697960533" sldId="507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3697960533" sldId="507"/>
            <ac:spMk id="2" creationId="{F8DF474F-8263-E5A2-CB7D-2B2369875820}"/>
          </ac:spMkLst>
        </pc:spChg>
        <pc:spChg chg="mod">
          <ac:chgData name="Gisselle Galloway" userId="82af8e03-6f55-405d-9445-0400466292b2" providerId="ADAL" clId="{CA218889-B8BD-4E1C-8A45-71297CBFCE3F}" dt="2024-01-27T01:53:57.108" v="455" actId="27636"/>
          <ac:spMkLst>
            <pc:docMk/>
            <pc:sldMk cId="3697960533" sldId="507"/>
            <ac:spMk id="3" creationId="{A737EE04-165E-7EBE-4FDC-075AA96BD2E8}"/>
          </ac:spMkLst>
        </pc:spChg>
        <pc:picChg chg="add mod">
          <ac:chgData name="Gisselle Galloway" userId="82af8e03-6f55-405d-9445-0400466292b2" providerId="ADAL" clId="{CA218889-B8BD-4E1C-8A45-71297CBFCE3F}" dt="2024-01-27T01:46:48.390" v="395" actId="1076"/>
          <ac:picMkLst>
            <pc:docMk/>
            <pc:sldMk cId="3697960533" sldId="507"/>
            <ac:picMk id="5" creationId="{DD536585-637C-347C-0659-33B74F3042B2}"/>
          </ac:picMkLst>
        </pc:picChg>
        <pc:picChg chg="del">
          <ac:chgData name="Gisselle Galloway" userId="82af8e03-6f55-405d-9445-0400466292b2" providerId="ADAL" clId="{CA218889-B8BD-4E1C-8A45-71297CBFCE3F}" dt="2024-01-27T01:46:12.881" v="392" actId="478"/>
          <ac:picMkLst>
            <pc:docMk/>
            <pc:sldMk cId="3697960533" sldId="507"/>
            <ac:picMk id="7" creationId="{740E4700-2B8D-13E9-1938-CA245C8809DC}"/>
          </ac:picMkLst>
        </pc:picChg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1911740122" sldId="511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1911740122" sldId="511"/>
            <ac:spMk id="2" creationId="{E2A0BEB3-007A-9FFC-E13C-6105BE4981B3}"/>
          </ac:spMkLst>
        </pc:spChg>
        <pc:graphicFrameChg chg="mod">
          <ac:chgData name="Gisselle Galloway" userId="82af8e03-6f55-405d-9445-0400466292b2" providerId="ADAL" clId="{CA218889-B8BD-4E1C-8A45-71297CBFCE3F}" dt="2024-01-27T01:53:55.108" v="444"/>
          <ac:graphicFrameMkLst>
            <pc:docMk/>
            <pc:sldMk cId="1911740122" sldId="511"/>
            <ac:graphicFrameMk id="10" creationId="{0897E791-0E5F-D85A-6E8A-DC3D52DBC331}"/>
          </ac:graphicFrameMkLst>
        </pc:graphicFrameChg>
      </pc:sldChg>
      <pc:sldChg chg="del">
        <pc:chgData name="Gisselle Galloway" userId="82af8e03-6f55-405d-9445-0400466292b2" providerId="ADAL" clId="{CA218889-B8BD-4E1C-8A45-71297CBFCE3F}" dt="2024-01-27T01:59:26.395" v="699" actId="47"/>
        <pc:sldMkLst>
          <pc:docMk/>
          <pc:sldMk cId="2015191521" sldId="512"/>
        </pc:sldMkLst>
      </pc:sldChg>
      <pc:sldChg chg="modSp">
        <pc:chgData name="Gisselle Galloway" userId="82af8e03-6f55-405d-9445-0400466292b2" providerId="ADAL" clId="{CA218889-B8BD-4E1C-8A45-71297CBFCE3F}" dt="2024-01-27T01:53:55.108" v="444"/>
        <pc:sldMkLst>
          <pc:docMk/>
          <pc:sldMk cId="2615295005" sldId="513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2615295005" sldId="513"/>
            <ac:spMk id="2" creationId="{9ED41F09-6193-8FA8-DCA1-B3B19B8772D6}"/>
          </ac:spMkLst>
        </pc:spChg>
      </pc:sldChg>
      <pc:sldChg chg="del">
        <pc:chgData name="Gisselle Galloway" userId="82af8e03-6f55-405d-9445-0400466292b2" providerId="ADAL" clId="{CA218889-B8BD-4E1C-8A45-71297CBFCE3F}" dt="2024-01-27T01:46:59.526" v="396" actId="47"/>
        <pc:sldMkLst>
          <pc:docMk/>
          <pc:sldMk cId="2596618951" sldId="514"/>
        </pc:sldMkLst>
      </pc:sldChg>
      <pc:sldChg chg="del">
        <pc:chgData name="Gisselle Galloway" userId="82af8e03-6f55-405d-9445-0400466292b2" providerId="ADAL" clId="{CA218889-B8BD-4E1C-8A45-71297CBFCE3F}" dt="2024-01-27T01:58:57.939" v="671" actId="47"/>
        <pc:sldMkLst>
          <pc:docMk/>
          <pc:sldMk cId="670014746" sldId="515"/>
        </pc:sldMkLst>
      </pc:sldChg>
      <pc:sldChg chg="modSp mod">
        <pc:chgData name="Gisselle Galloway" userId="82af8e03-6f55-405d-9445-0400466292b2" providerId="ADAL" clId="{CA218889-B8BD-4E1C-8A45-71297CBFCE3F}" dt="2024-01-27T01:53:56.343" v="445" actId="27636"/>
        <pc:sldMkLst>
          <pc:docMk/>
          <pc:sldMk cId="736037868" sldId="516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736037868" sldId="516"/>
            <ac:spMk id="2" creationId="{990C06B4-67FF-3134-826D-C62C0C6F5AD8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736037868" sldId="516"/>
            <ac:spMk id="3" creationId="{06DF4597-23CF-C4A7-870A-12605A0523F5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736037868" sldId="516"/>
            <ac:spMk id="4" creationId="{4F1AD95F-5A6F-E950-F848-C3DA9E7548D6}"/>
          </ac:spMkLst>
        </pc:spChg>
        <pc:spChg chg="mod">
          <ac:chgData name="Gisselle Galloway" userId="82af8e03-6f55-405d-9445-0400466292b2" providerId="ADAL" clId="{CA218889-B8BD-4E1C-8A45-71297CBFCE3F}" dt="2024-01-27T01:53:56.343" v="445" actId="27636"/>
          <ac:spMkLst>
            <pc:docMk/>
            <pc:sldMk cId="736037868" sldId="516"/>
            <ac:spMk id="6" creationId="{294C15FC-2B56-1244-7882-74E54019F631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736037868" sldId="516"/>
            <ac:spMk id="7" creationId="{1B1F4A4B-3C23-7F0C-24B6-224306A88CFE}"/>
          </ac:spMkLst>
        </pc:spChg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736037868" sldId="516"/>
            <ac:spMk id="8" creationId="{A3D6C30D-1C60-CA32-FB23-EC89E6D7A8DB}"/>
          </ac:spMkLst>
        </pc:spChg>
      </pc:sldChg>
      <pc:sldChg chg="del">
        <pc:chgData name="Gisselle Galloway" userId="82af8e03-6f55-405d-9445-0400466292b2" providerId="ADAL" clId="{CA218889-B8BD-4E1C-8A45-71297CBFCE3F}" dt="2024-01-27T01:47:25.163" v="397" actId="47"/>
        <pc:sldMkLst>
          <pc:docMk/>
          <pc:sldMk cId="1829129784" sldId="517"/>
        </pc:sldMkLst>
      </pc:sldChg>
      <pc:sldChg chg="del">
        <pc:chgData name="Gisselle Galloway" userId="82af8e03-6f55-405d-9445-0400466292b2" providerId="ADAL" clId="{CA218889-B8BD-4E1C-8A45-71297CBFCE3F}" dt="2024-01-27T01:47:26.954" v="398" actId="47"/>
        <pc:sldMkLst>
          <pc:docMk/>
          <pc:sldMk cId="3502614143" sldId="518"/>
        </pc:sldMkLst>
      </pc:sldChg>
      <pc:sldChg chg="addSp delSp modSp mod ord">
        <pc:chgData name="Gisselle Galloway" userId="82af8e03-6f55-405d-9445-0400466292b2" providerId="ADAL" clId="{CA218889-B8BD-4E1C-8A45-71297CBFCE3F}" dt="2024-01-27T02:01:41.147" v="727"/>
        <pc:sldMkLst>
          <pc:docMk/>
          <pc:sldMk cId="1633395500" sldId="519"/>
        </pc:sldMkLst>
        <pc:spChg chg="add del mod">
          <ac:chgData name="Gisselle Galloway" userId="82af8e03-6f55-405d-9445-0400466292b2" providerId="ADAL" clId="{CA218889-B8BD-4E1C-8A45-71297CBFCE3F}" dt="2024-01-27T01:47:44.019" v="402" actId="478"/>
          <ac:spMkLst>
            <pc:docMk/>
            <pc:sldMk cId="1633395500" sldId="519"/>
            <ac:spMk id="4" creationId="{EE43BA6D-8FFC-C099-9EEC-131E597FF382}"/>
          </ac:spMkLst>
        </pc:spChg>
        <pc:spChg chg="mod">
          <ac:chgData name="Gisselle Galloway" userId="82af8e03-6f55-405d-9445-0400466292b2" providerId="ADAL" clId="{CA218889-B8BD-4E1C-8A45-71297CBFCE3F}" dt="2024-01-27T01:48:59.808" v="419" actId="20577"/>
          <ac:spMkLst>
            <pc:docMk/>
            <pc:sldMk cId="1633395500" sldId="519"/>
            <ac:spMk id="7" creationId="{21D659AF-9D3A-ABE7-7C29-22BEEDB221DB}"/>
          </ac:spMkLst>
        </pc:spChg>
        <pc:graphicFrameChg chg="modGraphic">
          <ac:chgData name="Gisselle Galloway" userId="82af8e03-6f55-405d-9445-0400466292b2" providerId="ADAL" clId="{CA218889-B8BD-4E1C-8A45-71297CBFCE3F}" dt="2024-01-27T01:47:34.346" v="399"/>
          <ac:graphicFrameMkLst>
            <pc:docMk/>
            <pc:sldMk cId="1633395500" sldId="519"/>
            <ac:graphicFrameMk id="2" creationId="{5A90F533-CF8F-B379-6D7B-E3BDED92F74E}"/>
          </ac:graphicFrameMkLst>
        </pc:graphicFrameChg>
        <pc:graphicFrameChg chg="del">
          <ac:chgData name="Gisselle Galloway" userId="82af8e03-6f55-405d-9445-0400466292b2" providerId="ADAL" clId="{CA218889-B8BD-4E1C-8A45-71297CBFCE3F}" dt="2024-01-27T01:47:36.947" v="400" actId="478"/>
          <ac:graphicFrameMkLst>
            <pc:docMk/>
            <pc:sldMk cId="1633395500" sldId="519"/>
            <ac:graphicFrameMk id="9" creationId="{4ABB4CC9-73C4-34C9-C662-03093C7DE423}"/>
          </ac:graphicFrameMkLst>
        </pc:graphicFrameChg>
        <pc:graphicFrameChg chg="del">
          <ac:chgData name="Gisselle Galloway" userId="82af8e03-6f55-405d-9445-0400466292b2" providerId="ADAL" clId="{CA218889-B8BD-4E1C-8A45-71297CBFCE3F}" dt="2024-01-27T01:47:41.071" v="401" actId="478"/>
          <ac:graphicFrameMkLst>
            <pc:docMk/>
            <pc:sldMk cId="1633395500" sldId="519"/>
            <ac:graphicFrameMk id="10" creationId="{C6343C73-0EC4-7DE9-5DF4-A550C8C76AA3}"/>
          </ac:graphicFrameMkLst>
        </pc:graphicFrameChg>
        <pc:picChg chg="add mod">
          <ac:chgData name="Gisselle Galloway" userId="82af8e03-6f55-405d-9445-0400466292b2" providerId="ADAL" clId="{CA218889-B8BD-4E1C-8A45-71297CBFCE3F}" dt="2024-01-27T01:48:53.194" v="405" actId="1076"/>
          <ac:picMkLst>
            <pc:docMk/>
            <pc:sldMk cId="1633395500" sldId="519"/>
            <ac:picMk id="6" creationId="{2BB66AB8-AED4-EE60-E91D-05FD21503F80}"/>
          </ac:picMkLst>
        </pc:picChg>
      </pc:sldChg>
      <pc:sldChg chg="del">
        <pc:chgData name="Gisselle Galloway" userId="82af8e03-6f55-405d-9445-0400466292b2" providerId="ADAL" clId="{CA218889-B8BD-4E1C-8A45-71297CBFCE3F}" dt="2024-01-27T02:00:53.465" v="723" actId="47"/>
        <pc:sldMkLst>
          <pc:docMk/>
          <pc:sldMk cId="3561588393" sldId="520"/>
        </pc:sldMkLst>
      </pc:sldChg>
      <pc:sldChg chg="addSp delSp modSp mod">
        <pc:chgData name="Gisselle Galloway" userId="82af8e03-6f55-405d-9445-0400466292b2" providerId="ADAL" clId="{CA218889-B8BD-4E1C-8A45-71297CBFCE3F}" dt="2024-01-27T01:53:55.108" v="444"/>
        <pc:sldMkLst>
          <pc:docMk/>
          <pc:sldMk cId="4039005329" sldId="521"/>
        </pc:sldMkLst>
        <pc:spChg chg="mod">
          <ac:chgData name="Gisselle Galloway" userId="82af8e03-6f55-405d-9445-0400466292b2" providerId="ADAL" clId="{CA218889-B8BD-4E1C-8A45-71297CBFCE3F}" dt="2024-01-27T01:53:55.108" v="444"/>
          <ac:spMkLst>
            <pc:docMk/>
            <pc:sldMk cId="4039005329" sldId="521"/>
            <ac:spMk id="2" creationId="{81B027E4-E661-9287-DE5C-82AD32C3F6A0}"/>
          </ac:spMkLst>
        </pc:spChg>
        <pc:spChg chg="add del mod">
          <ac:chgData name="Gisselle Galloway" userId="82af8e03-6f55-405d-9445-0400466292b2" providerId="ADAL" clId="{CA218889-B8BD-4E1C-8A45-71297CBFCE3F}" dt="2024-01-27T01:40:49.148" v="34" actId="478"/>
          <ac:spMkLst>
            <pc:docMk/>
            <pc:sldMk cId="4039005329" sldId="521"/>
            <ac:spMk id="4" creationId="{3F750A54-6144-C6A8-121F-3C2F12EA6EB8}"/>
          </ac:spMkLst>
        </pc:spChg>
        <pc:spChg chg="add del mod">
          <ac:chgData name="Gisselle Galloway" userId="82af8e03-6f55-405d-9445-0400466292b2" providerId="ADAL" clId="{CA218889-B8BD-4E1C-8A45-71297CBFCE3F}" dt="2024-01-27T01:40:52.044" v="35" actId="478"/>
          <ac:spMkLst>
            <pc:docMk/>
            <pc:sldMk cId="4039005329" sldId="521"/>
            <ac:spMk id="7" creationId="{2E9AD988-5E60-B66E-D8C0-55C61FAD2B4D}"/>
          </ac:spMkLst>
        </pc:spChg>
        <pc:spChg chg="add mod">
          <ac:chgData name="Gisselle Galloway" userId="82af8e03-6f55-405d-9445-0400466292b2" providerId="ADAL" clId="{CA218889-B8BD-4E1C-8A45-71297CBFCE3F}" dt="2024-01-27T01:41:26.914" v="87" actId="208"/>
          <ac:spMkLst>
            <pc:docMk/>
            <pc:sldMk cId="4039005329" sldId="521"/>
            <ac:spMk id="11" creationId="{EE66F5AF-115F-08FB-4126-ACC5AFC8CBE2}"/>
          </ac:spMkLst>
        </pc:spChg>
        <pc:picChg chg="del">
          <ac:chgData name="Gisselle Galloway" userId="82af8e03-6f55-405d-9445-0400466292b2" providerId="ADAL" clId="{CA218889-B8BD-4E1C-8A45-71297CBFCE3F}" dt="2024-01-27T01:40:45.288" v="32" actId="478"/>
          <ac:picMkLst>
            <pc:docMk/>
            <pc:sldMk cId="4039005329" sldId="521"/>
            <ac:picMk id="6" creationId="{CDC66331-0F2B-7075-42DE-4AA1B1E2F9A3}"/>
          </ac:picMkLst>
        </pc:picChg>
        <pc:picChg chg="del">
          <ac:chgData name="Gisselle Galloway" userId="82af8e03-6f55-405d-9445-0400466292b2" providerId="ADAL" clId="{CA218889-B8BD-4E1C-8A45-71297CBFCE3F}" dt="2024-01-27T01:40:47.074" v="33" actId="478"/>
          <ac:picMkLst>
            <pc:docMk/>
            <pc:sldMk cId="4039005329" sldId="521"/>
            <ac:picMk id="8" creationId="{287A460E-7902-A333-085F-B4F29775F86B}"/>
          </ac:picMkLst>
        </pc:picChg>
        <pc:picChg chg="add mod">
          <ac:chgData name="Gisselle Galloway" userId="82af8e03-6f55-405d-9445-0400466292b2" providerId="ADAL" clId="{CA218889-B8BD-4E1C-8A45-71297CBFCE3F}" dt="2024-01-27T01:41:00.192" v="38" actId="1076"/>
          <ac:picMkLst>
            <pc:docMk/>
            <pc:sldMk cId="4039005329" sldId="521"/>
            <ac:picMk id="10" creationId="{06C237A4-4D25-7AEE-FB72-78140B4D6D91}"/>
          </ac:picMkLst>
        </pc:picChg>
      </pc:sldChg>
      <pc:sldChg chg="delSp modSp add mod">
        <pc:chgData name="Gisselle Galloway" userId="82af8e03-6f55-405d-9445-0400466292b2" providerId="ADAL" clId="{CA218889-B8BD-4E1C-8A45-71297CBFCE3F}" dt="2024-01-27T01:56:33.023" v="566" actId="1076"/>
        <pc:sldMkLst>
          <pc:docMk/>
          <pc:sldMk cId="314486239" sldId="522"/>
        </pc:sldMkLst>
        <pc:spChg chg="del">
          <ac:chgData name="Gisselle Galloway" userId="82af8e03-6f55-405d-9445-0400466292b2" providerId="ADAL" clId="{CA218889-B8BD-4E1C-8A45-71297CBFCE3F}" dt="2024-01-27T01:56:20.255" v="555" actId="478"/>
          <ac:spMkLst>
            <pc:docMk/>
            <pc:sldMk cId="314486239" sldId="522"/>
            <ac:spMk id="3" creationId="{DBCB4809-A98B-B9C3-609C-D8A319F8374F}"/>
          </ac:spMkLst>
        </pc:spChg>
        <pc:spChg chg="mod">
          <ac:chgData name="Gisselle Galloway" userId="82af8e03-6f55-405d-9445-0400466292b2" providerId="ADAL" clId="{CA218889-B8BD-4E1C-8A45-71297CBFCE3F}" dt="2024-01-27T01:56:33.023" v="566" actId="1076"/>
          <ac:spMkLst>
            <pc:docMk/>
            <pc:sldMk cId="314486239" sldId="522"/>
            <ac:spMk id="4" creationId="{42F22BD1-DDA2-BFA4-2C5B-5F9B17021539}"/>
          </ac:spMkLst>
        </pc:spChg>
        <pc:spChg chg="del">
          <ac:chgData name="Gisselle Galloway" userId="82af8e03-6f55-405d-9445-0400466292b2" providerId="ADAL" clId="{CA218889-B8BD-4E1C-8A45-71297CBFCE3F}" dt="2024-01-27T01:56:15.252" v="553" actId="478"/>
          <ac:spMkLst>
            <pc:docMk/>
            <pc:sldMk cId="314486239" sldId="522"/>
            <ac:spMk id="5" creationId="{09F1A6FD-9B61-FD03-235E-91D4B845E462}"/>
          </ac:spMkLst>
        </pc:spChg>
        <pc:spChg chg="del">
          <ac:chgData name="Gisselle Galloway" userId="82af8e03-6f55-405d-9445-0400466292b2" providerId="ADAL" clId="{CA218889-B8BD-4E1C-8A45-71297CBFCE3F}" dt="2024-01-27T01:56:17.429" v="554" actId="478"/>
          <ac:spMkLst>
            <pc:docMk/>
            <pc:sldMk cId="314486239" sldId="522"/>
            <ac:spMk id="6" creationId="{A4D8AB7B-3862-49E0-BFF9-419A0D616A4C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7:08.100" v="580"/>
        <pc:sldMkLst>
          <pc:docMk/>
          <pc:sldMk cId="754197856" sldId="523"/>
        </pc:sldMkLst>
        <pc:spChg chg="mod">
          <ac:chgData name="Gisselle Galloway" userId="82af8e03-6f55-405d-9445-0400466292b2" providerId="ADAL" clId="{CA218889-B8BD-4E1C-8A45-71297CBFCE3F}" dt="2024-01-27T01:57:08.100" v="580"/>
          <ac:spMkLst>
            <pc:docMk/>
            <pc:sldMk cId="754197856" sldId="523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7:31.082" v="609" actId="20577"/>
        <pc:sldMkLst>
          <pc:docMk/>
          <pc:sldMk cId="1705126689" sldId="524"/>
        </pc:sldMkLst>
        <pc:spChg chg="mod">
          <ac:chgData name="Gisselle Galloway" userId="82af8e03-6f55-405d-9445-0400466292b2" providerId="ADAL" clId="{CA218889-B8BD-4E1C-8A45-71297CBFCE3F}" dt="2024-01-27T01:57:31.082" v="609" actId="20577"/>
          <ac:spMkLst>
            <pc:docMk/>
            <pc:sldMk cId="1705126689" sldId="524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7:56.137" v="639" actId="20577"/>
        <pc:sldMkLst>
          <pc:docMk/>
          <pc:sldMk cId="2302695408" sldId="525"/>
        </pc:sldMkLst>
        <pc:spChg chg="mod">
          <ac:chgData name="Gisselle Galloway" userId="82af8e03-6f55-405d-9445-0400466292b2" providerId="ADAL" clId="{CA218889-B8BD-4E1C-8A45-71297CBFCE3F}" dt="2024-01-27T01:57:56.137" v="639" actId="20577"/>
          <ac:spMkLst>
            <pc:docMk/>
            <pc:sldMk cId="2302695408" sldId="525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8:19.942" v="647" actId="1076"/>
        <pc:sldMkLst>
          <pc:docMk/>
          <pc:sldMk cId="2755270576" sldId="526"/>
        </pc:sldMkLst>
        <pc:spChg chg="mod">
          <ac:chgData name="Gisselle Galloway" userId="82af8e03-6f55-405d-9445-0400466292b2" providerId="ADAL" clId="{CA218889-B8BD-4E1C-8A45-71297CBFCE3F}" dt="2024-01-27T01:58:19.942" v="647" actId="1076"/>
          <ac:spMkLst>
            <pc:docMk/>
            <pc:sldMk cId="2755270576" sldId="526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8:54.446" v="670"/>
        <pc:sldMkLst>
          <pc:docMk/>
          <pc:sldMk cId="32165513" sldId="527"/>
        </pc:sldMkLst>
        <pc:spChg chg="mod">
          <ac:chgData name="Gisselle Galloway" userId="82af8e03-6f55-405d-9445-0400466292b2" providerId="ADAL" clId="{CA218889-B8BD-4E1C-8A45-71297CBFCE3F}" dt="2024-01-27T01:58:54.446" v="670"/>
          <ac:spMkLst>
            <pc:docMk/>
            <pc:sldMk cId="32165513" sldId="527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9:23.563" v="698"/>
        <pc:sldMkLst>
          <pc:docMk/>
          <pc:sldMk cId="4010002758" sldId="528"/>
        </pc:sldMkLst>
        <pc:spChg chg="mod">
          <ac:chgData name="Gisselle Galloway" userId="82af8e03-6f55-405d-9445-0400466292b2" providerId="ADAL" clId="{CA218889-B8BD-4E1C-8A45-71297CBFCE3F}" dt="2024-01-27T01:59:23.563" v="698"/>
          <ac:spMkLst>
            <pc:docMk/>
            <pc:sldMk cId="4010002758" sldId="528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1:59:44.927" v="702"/>
        <pc:sldMkLst>
          <pc:docMk/>
          <pc:sldMk cId="3568069665" sldId="529"/>
        </pc:sldMkLst>
        <pc:spChg chg="mod">
          <ac:chgData name="Gisselle Galloway" userId="82af8e03-6f55-405d-9445-0400466292b2" providerId="ADAL" clId="{CA218889-B8BD-4E1C-8A45-71297CBFCE3F}" dt="2024-01-27T01:59:44.927" v="702"/>
          <ac:spMkLst>
            <pc:docMk/>
            <pc:sldMk cId="3568069665" sldId="529"/>
            <ac:spMk id="4" creationId="{42F22BD1-DDA2-BFA4-2C5B-5F9B17021539}"/>
          </ac:spMkLst>
        </pc:spChg>
      </pc:sldChg>
      <pc:sldChg chg="modSp add mod">
        <pc:chgData name="Gisselle Galloway" userId="82af8e03-6f55-405d-9445-0400466292b2" providerId="ADAL" clId="{CA218889-B8BD-4E1C-8A45-71297CBFCE3F}" dt="2024-01-27T02:00:17.325" v="708"/>
        <pc:sldMkLst>
          <pc:docMk/>
          <pc:sldMk cId="3001742579" sldId="530"/>
        </pc:sldMkLst>
        <pc:spChg chg="mod">
          <ac:chgData name="Gisselle Galloway" userId="82af8e03-6f55-405d-9445-0400466292b2" providerId="ADAL" clId="{CA218889-B8BD-4E1C-8A45-71297CBFCE3F}" dt="2024-01-27T02:00:17.325" v="708"/>
          <ac:spMkLst>
            <pc:docMk/>
            <pc:sldMk cId="3001742579" sldId="530"/>
            <ac:spMk id="4" creationId="{42F22BD1-DDA2-BFA4-2C5B-5F9B17021539}"/>
          </ac:spMkLst>
        </pc:spChg>
      </pc:sldChg>
      <pc:sldChg chg="modSp add mod ord">
        <pc:chgData name="Gisselle Galloway" userId="82af8e03-6f55-405d-9445-0400466292b2" providerId="ADAL" clId="{CA218889-B8BD-4E1C-8A45-71297CBFCE3F}" dt="2024-01-27T02:01:34.225" v="725"/>
        <pc:sldMkLst>
          <pc:docMk/>
          <pc:sldMk cId="1079482305" sldId="531"/>
        </pc:sldMkLst>
        <pc:spChg chg="mod">
          <ac:chgData name="Gisselle Galloway" userId="82af8e03-6f55-405d-9445-0400466292b2" providerId="ADAL" clId="{CA218889-B8BD-4E1C-8A45-71297CBFCE3F}" dt="2024-01-27T02:00:49.744" v="722" actId="20577"/>
          <ac:spMkLst>
            <pc:docMk/>
            <pc:sldMk cId="1079482305" sldId="531"/>
            <ac:spMk id="4" creationId="{42F22BD1-DDA2-BFA4-2C5B-5F9B17021539}"/>
          </ac:spMkLst>
        </pc:spChg>
      </pc:sldChg>
      <pc:sldChg chg="add del">
        <pc:chgData name="Gisselle Galloway" userId="82af8e03-6f55-405d-9445-0400466292b2" providerId="ADAL" clId="{CA218889-B8BD-4E1C-8A45-71297CBFCE3F}" dt="2024-01-27T02:02:17.678" v="756" actId="47"/>
        <pc:sldMkLst>
          <pc:docMk/>
          <pc:sldMk cId="3318591958" sldId="532"/>
        </pc:sldMkLst>
      </pc:sldChg>
      <pc:sldMasterChg chg="delSldLayout modSldLayout">
        <pc:chgData name="Gisselle Galloway" userId="82af8e03-6f55-405d-9445-0400466292b2" providerId="ADAL" clId="{CA218889-B8BD-4E1C-8A45-71297CBFCE3F}" dt="2024-01-27T02:02:33.486" v="758" actId="47"/>
        <pc:sldMasterMkLst>
          <pc:docMk/>
          <pc:sldMasterMk cId="109301016" sldId="2147483749"/>
        </pc:sldMasterMkLst>
        <pc:sldLayoutChg chg="modSp">
          <pc:chgData name="Gisselle Galloway" userId="82af8e03-6f55-405d-9445-0400466292b2" providerId="ADAL" clId="{CA218889-B8BD-4E1C-8A45-71297CBFCE3F}" dt="2024-01-27T01:53:55.108" v="444"/>
          <pc:sldLayoutMkLst>
            <pc:docMk/>
            <pc:sldMasterMk cId="109301016" sldId="2147483749"/>
            <pc:sldLayoutMk cId="3071218939" sldId="2147483712"/>
          </pc:sldLayoutMkLst>
          <pc:spChg chg="mod">
            <ac:chgData name="Gisselle Galloway" userId="82af8e03-6f55-405d-9445-0400466292b2" providerId="ADAL" clId="{CA218889-B8BD-4E1C-8A45-71297CBFCE3F}" dt="2024-01-27T01:53:55.108" v="444"/>
            <ac:spMkLst>
              <pc:docMk/>
              <pc:sldMasterMk cId="109301016" sldId="2147483749"/>
              <pc:sldLayoutMk cId="3071218939" sldId="2147483712"/>
              <ac:spMk id="3" creationId="{408610FC-77BD-BC32-A92E-3C277B47BC63}"/>
            </ac:spMkLst>
          </pc:spChg>
        </pc:sldLayoutChg>
        <pc:sldLayoutChg chg="del">
          <pc:chgData name="Gisselle Galloway" userId="82af8e03-6f55-405d-9445-0400466292b2" providerId="ADAL" clId="{CA218889-B8BD-4E1C-8A45-71297CBFCE3F}" dt="2024-01-27T01:55:47.514" v="551" actId="47"/>
          <pc:sldLayoutMkLst>
            <pc:docMk/>
            <pc:sldMasterMk cId="109301016" sldId="2147483749"/>
            <pc:sldLayoutMk cId="55108001" sldId="2147483765"/>
          </pc:sldLayoutMkLst>
        </pc:sldLayoutChg>
        <pc:sldLayoutChg chg="del">
          <pc:chgData name="Gisselle Galloway" userId="82af8e03-6f55-405d-9445-0400466292b2" providerId="ADAL" clId="{CA218889-B8BD-4E1C-8A45-71297CBFCE3F}" dt="2024-01-27T02:00:53.465" v="723" actId="47"/>
          <pc:sldLayoutMkLst>
            <pc:docMk/>
            <pc:sldMasterMk cId="109301016" sldId="2147483749"/>
            <pc:sldLayoutMk cId="2136103124" sldId="2147483767"/>
          </pc:sldLayoutMkLst>
        </pc:sldLayoutChg>
        <pc:sldLayoutChg chg="del">
          <pc:chgData name="Gisselle Galloway" userId="82af8e03-6f55-405d-9445-0400466292b2" providerId="ADAL" clId="{CA218889-B8BD-4E1C-8A45-71297CBFCE3F}" dt="2024-01-27T02:02:33.486" v="758" actId="47"/>
          <pc:sldLayoutMkLst>
            <pc:docMk/>
            <pc:sldMasterMk cId="109301016" sldId="2147483749"/>
            <pc:sldLayoutMk cId="825741475" sldId="2147483772"/>
          </pc:sldLayoutMkLst>
        </pc:sldLayoutChg>
      </pc:sldMasterChg>
    </pc:docChg>
  </pc:docChgLst>
  <pc:docChgLst>
    <pc:chgData name="Lucero Robles" userId="96ced291-6ec4-4460-8f64-63551a154dd3" providerId="ADAL" clId="{62BEAA93-A962-4721-86D9-C0490167FA22}"/>
    <pc:docChg chg="undo redo custSel addSld delSld modSld sldOrd">
      <pc:chgData name="Lucero Robles" userId="96ced291-6ec4-4460-8f64-63551a154dd3" providerId="ADAL" clId="{62BEAA93-A962-4721-86D9-C0490167FA22}" dt="2023-04-26T17:19:31.546" v="7494"/>
      <pc:docMkLst>
        <pc:docMk/>
      </pc:docMkLst>
      <pc:sldChg chg="modSp add del mod">
        <pc:chgData name="Lucero Robles" userId="96ced291-6ec4-4460-8f64-63551a154dd3" providerId="ADAL" clId="{62BEAA93-A962-4721-86D9-C0490167FA22}" dt="2023-04-15T01:33:23.194" v="2709" actId="47"/>
        <pc:sldMkLst>
          <pc:docMk/>
          <pc:sldMk cId="4122545427" sldId="375"/>
        </pc:sldMkLst>
        <pc:spChg chg="mod">
          <ac:chgData name="Lucero Robles" userId="96ced291-6ec4-4460-8f64-63551a154dd3" providerId="ADAL" clId="{62BEAA93-A962-4721-86D9-C0490167FA22}" dt="2023-04-11T18:14:19.661" v="2702" actId="14100"/>
          <ac:spMkLst>
            <pc:docMk/>
            <pc:sldMk cId="4122545427" sldId="375"/>
            <ac:spMk id="2" creationId="{CB082E80-67B5-274B-9C77-E14076BAA9BA}"/>
          </ac:spMkLst>
        </pc:spChg>
        <pc:spChg chg="mod">
          <ac:chgData name="Lucero Robles" userId="96ced291-6ec4-4460-8f64-63551a154dd3" providerId="ADAL" clId="{62BEAA93-A962-4721-86D9-C0490167FA22}" dt="2023-04-11T18:14:13.520" v="2700" actId="14100"/>
          <ac:spMkLst>
            <pc:docMk/>
            <pc:sldMk cId="4122545427" sldId="375"/>
            <ac:spMk id="3" creationId="{E0859812-50AB-6D4F-896D-BE9B1211A313}"/>
          </ac:spMkLst>
        </pc:spChg>
        <pc:spChg chg="mod">
          <ac:chgData name="Lucero Robles" userId="96ced291-6ec4-4460-8f64-63551a154dd3" providerId="ADAL" clId="{62BEAA93-A962-4721-86D9-C0490167FA22}" dt="2023-04-11T16:28:40.590" v="69" actId="20577"/>
          <ac:spMkLst>
            <pc:docMk/>
            <pc:sldMk cId="4122545427" sldId="375"/>
            <ac:spMk id="4" creationId="{159739DD-BE52-9442-9EB5-1162319BAF3B}"/>
          </ac:spMkLst>
        </pc:spChg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628931753" sldId="376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602124875" sldId="379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419579146" sldId="380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283473337" sldId="381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898771778" sldId="382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089441115" sldId="383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185756917" sldId="384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042604447" sldId="423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4135382535" sldId="424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939799651" sldId="426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558377616" sldId="427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90033248" sldId="428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81899937" sldId="429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336614618" sldId="430"/>
        </pc:sldMkLst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1569291188" sldId="431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109745167" sldId="432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2090292245" sldId="433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837462365" sldId="434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679506058" sldId="436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533505619" sldId="439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3495232620" sldId="441"/>
        </pc:sldMkLst>
      </pc:sldChg>
      <pc:sldChg chg="del">
        <pc:chgData name="Lucero Robles" userId="96ced291-6ec4-4460-8f64-63551a154dd3" providerId="ADAL" clId="{62BEAA93-A962-4721-86D9-C0490167FA22}" dt="2023-04-11T16:27:26.232" v="1" actId="47"/>
        <pc:sldMkLst>
          <pc:docMk/>
          <pc:sldMk cId="2308128666" sldId="442"/>
        </pc:sldMkLst>
      </pc:sldChg>
      <pc:sldChg chg="add del">
        <pc:chgData name="Lucero Robles" userId="96ced291-6ec4-4460-8f64-63551a154dd3" providerId="ADAL" clId="{62BEAA93-A962-4721-86D9-C0490167FA22}" dt="2023-04-11T16:28:47.804" v="70" actId="47"/>
        <pc:sldMkLst>
          <pc:docMk/>
          <pc:sldMk cId="4054931775" sldId="443"/>
        </pc:sldMkLst>
      </pc:sldChg>
      <pc:sldChg chg="modSp add del mod">
        <pc:chgData name="Lucero Robles" userId="96ced291-6ec4-4460-8f64-63551a154dd3" providerId="ADAL" clId="{62BEAA93-A962-4721-86D9-C0490167FA22}" dt="2023-04-15T01:33:23.194" v="2709" actId="47"/>
        <pc:sldMkLst>
          <pc:docMk/>
          <pc:sldMk cId="3602385112" sldId="444"/>
        </pc:sldMkLst>
        <pc:spChg chg="mod">
          <ac:chgData name="Lucero Robles" userId="96ced291-6ec4-4460-8f64-63551a154dd3" providerId="ADAL" clId="{62BEAA93-A962-4721-86D9-C0490167FA22}" dt="2023-04-11T16:28:52.382" v="71" actId="6549"/>
          <ac:spMkLst>
            <pc:docMk/>
            <pc:sldMk cId="3602385112" sldId="444"/>
            <ac:spMk id="4" creationId="{8150F9C8-C0A5-C046-A133-E9EBEC42CC35}"/>
          </ac:spMkLst>
        </pc:spChg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1361557819" sldId="445"/>
        </pc:sldMkLst>
      </pc:sldChg>
      <pc:sldChg chg="modSp add del mod">
        <pc:chgData name="Lucero Robles" userId="96ced291-6ec4-4460-8f64-63551a154dd3" providerId="ADAL" clId="{62BEAA93-A962-4721-86D9-C0490167FA22}" dt="2023-04-20T00:33:52.664" v="4703" actId="11"/>
        <pc:sldMkLst>
          <pc:docMk/>
          <pc:sldMk cId="3924894265" sldId="447"/>
        </pc:sldMkLst>
        <pc:spChg chg="mod">
          <ac:chgData name="Lucero Robles" userId="96ced291-6ec4-4460-8f64-63551a154dd3" providerId="ADAL" clId="{62BEAA93-A962-4721-86D9-C0490167FA22}" dt="2023-04-20T00:31:12.730" v="4446" actId="6549"/>
          <ac:spMkLst>
            <pc:docMk/>
            <pc:sldMk cId="3924894265" sldId="447"/>
            <ac:spMk id="3" creationId="{FA31D18C-D266-1E32-7DFC-0C6849C361BC}"/>
          </ac:spMkLst>
        </pc:spChg>
        <pc:spChg chg="mod">
          <ac:chgData name="Lucero Robles" userId="96ced291-6ec4-4460-8f64-63551a154dd3" providerId="ADAL" clId="{62BEAA93-A962-4721-86D9-C0490167FA22}" dt="2023-04-20T00:31:57.577" v="4483" actId="20577"/>
          <ac:spMkLst>
            <pc:docMk/>
            <pc:sldMk cId="3924894265" sldId="447"/>
            <ac:spMk id="4" creationId="{AC70ED23-492D-9505-E939-5383AFA95BBD}"/>
          </ac:spMkLst>
        </pc:spChg>
        <pc:spChg chg="mod">
          <ac:chgData name="Lucero Robles" userId="96ced291-6ec4-4460-8f64-63551a154dd3" providerId="ADAL" clId="{62BEAA93-A962-4721-86D9-C0490167FA22}" dt="2023-04-20T00:33:52.664" v="4703" actId="11"/>
          <ac:spMkLst>
            <pc:docMk/>
            <pc:sldMk cId="3924894265" sldId="447"/>
            <ac:spMk id="5" creationId="{C4A41790-2709-FC5D-8B4A-185912AFA86E}"/>
          </ac:spMkLst>
        </pc:spChg>
        <pc:spChg chg="mod">
          <ac:chgData name="Lucero Robles" userId="96ced291-6ec4-4460-8f64-63551a154dd3" providerId="ADAL" clId="{62BEAA93-A962-4721-86D9-C0490167FA22}" dt="2023-04-20T00:30:05.550" v="4302" actId="1076"/>
          <ac:spMkLst>
            <pc:docMk/>
            <pc:sldMk cId="3924894265" sldId="447"/>
            <ac:spMk id="6" creationId="{D6862BDE-5677-F4E2-07FA-85138C15FCF1}"/>
          </ac:spMkLst>
        </pc:spChg>
      </pc:sldChg>
      <pc:sldChg chg="modSp add del mod">
        <pc:chgData name="Lucero Robles" userId="96ced291-6ec4-4460-8f64-63551a154dd3" providerId="ADAL" clId="{62BEAA93-A962-4721-86D9-C0490167FA22}" dt="2023-04-20T00:37:10.636" v="4805" actId="14100"/>
        <pc:sldMkLst>
          <pc:docMk/>
          <pc:sldMk cId="1888131265" sldId="448"/>
        </pc:sldMkLst>
        <pc:spChg chg="mod">
          <ac:chgData name="Lucero Robles" userId="96ced291-6ec4-4460-8f64-63551a154dd3" providerId="ADAL" clId="{62BEAA93-A962-4721-86D9-C0490167FA22}" dt="2023-04-20T00:34:05.374" v="4705" actId="27636"/>
          <ac:spMkLst>
            <pc:docMk/>
            <pc:sldMk cId="1888131265" sldId="448"/>
            <ac:spMk id="2" creationId="{727209C5-5133-2FF3-E34D-79A653940B1B}"/>
          </ac:spMkLst>
        </pc:spChg>
        <pc:spChg chg="mod">
          <ac:chgData name="Lucero Robles" userId="96ced291-6ec4-4460-8f64-63551a154dd3" providerId="ADAL" clId="{62BEAA93-A962-4721-86D9-C0490167FA22}" dt="2023-04-20T00:34:37.350" v="4792" actId="6549"/>
          <ac:spMkLst>
            <pc:docMk/>
            <pc:sldMk cId="1888131265" sldId="448"/>
            <ac:spMk id="3" creationId="{FA31D18C-D266-1E32-7DFC-0C6849C361BC}"/>
          </ac:spMkLst>
        </pc:spChg>
        <pc:spChg chg="mod">
          <ac:chgData name="Lucero Robles" userId="96ced291-6ec4-4460-8f64-63551a154dd3" providerId="ADAL" clId="{62BEAA93-A962-4721-86D9-C0490167FA22}" dt="2023-04-20T00:34:55.925" v="4794" actId="1076"/>
          <ac:spMkLst>
            <pc:docMk/>
            <pc:sldMk cId="1888131265" sldId="448"/>
            <ac:spMk id="4" creationId="{AC70ED23-492D-9505-E939-5383AFA95BBD}"/>
          </ac:spMkLst>
        </pc:spChg>
        <pc:spChg chg="mod">
          <ac:chgData name="Lucero Robles" userId="96ced291-6ec4-4460-8f64-63551a154dd3" providerId="ADAL" clId="{62BEAA93-A962-4721-86D9-C0490167FA22}" dt="2023-04-20T00:37:10.636" v="4805" actId="14100"/>
          <ac:spMkLst>
            <pc:docMk/>
            <pc:sldMk cId="1888131265" sldId="448"/>
            <ac:spMk id="5" creationId="{C4A41790-2709-FC5D-8B4A-185912AFA86E}"/>
          </ac:spMkLst>
        </pc:spChg>
        <pc:spChg chg="mod">
          <ac:chgData name="Lucero Robles" userId="96ced291-6ec4-4460-8f64-63551a154dd3" providerId="ADAL" clId="{62BEAA93-A962-4721-86D9-C0490167FA22}" dt="2023-04-11T16:38:11.141" v="374" actId="6549"/>
          <ac:spMkLst>
            <pc:docMk/>
            <pc:sldMk cId="1888131265" sldId="448"/>
            <ac:spMk id="7" creationId="{F83E1AD8-2A60-D48F-5791-872064783C89}"/>
          </ac:spMkLst>
        </pc:spChg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3599251015" sldId="449"/>
        </pc:sldMkLst>
      </pc:sldChg>
      <pc:sldChg chg="modSp add del mod ord">
        <pc:chgData name="Lucero Robles" userId="96ced291-6ec4-4460-8f64-63551a154dd3" providerId="ADAL" clId="{62BEAA93-A962-4721-86D9-C0490167FA22}" dt="2023-04-20T01:51:15.049" v="6555" actId="14100"/>
        <pc:sldMkLst>
          <pc:docMk/>
          <pc:sldMk cId="3597837425" sldId="451"/>
        </pc:sldMkLst>
        <pc:spChg chg="mod">
          <ac:chgData name="Lucero Robles" userId="96ced291-6ec4-4460-8f64-63551a154dd3" providerId="ADAL" clId="{62BEAA93-A962-4721-86D9-C0490167FA22}" dt="2023-04-20T01:51:15.049" v="6555" actId="14100"/>
          <ac:spMkLst>
            <pc:docMk/>
            <pc:sldMk cId="3597837425" sldId="451"/>
            <ac:spMk id="2" creationId="{18B136E7-094A-4E49-9177-7FC1F379D67F}"/>
          </ac:spMkLst>
        </pc:spChg>
      </pc:sldChg>
      <pc:sldChg chg="addSp modSp add del mod">
        <pc:chgData name="Lucero Robles" userId="96ced291-6ec4-4460-8f64-63551a154dd3" providerId="ADAL" clId="{62BEAA93-A962-4721-86D9-C0490167FA22}" dt="2023-04-15T01:33:23.194" v="2709" actId="47"/>
        <pc:sldMkLst>
          <pc:docMk/>
          <pc:sldMk cId="1331094968" sldId="454"/>
        </pc:sldMkLst>
        <pc:spChg chg="mod">
          <ac:chgData name="Lucero Robles" userId="96ced291-6ec4-4460-8f64-63551a154dd3" providerId="ADAL" clId="{62BEAA93-A962-4721-86D9-C0490167FA22}" dt="2023-04-11T17:08:08.653" v="1074" actId="1076"/>
          <ac:spMkLst>
            <pc:docMk/>
            <pc:sldMk cId="1331094968" sldId="454"/>
            <ac:spMk id="2" creationId="{2440295A-C1AF-D70A-C325-3A9A98F94745}"/>
          </ac:spMkLst>
        </pc:spChg>
        <pc:spChg chg="mod">
          <ac:chgData name="Lucero Robles" userId="96ced291-6ec4-4460-8f64-63551a154dd3" providerId="ADAL" clId="{62BEAA93-A962-4721-86D9-C0490167FA22}" dt="2023-04-11T16:45:42.216" v="530" actId="179"/>
          <ac:spMkLst>
            <pc:docMk/>
            <pc:sldMk cId="1331094968" sldId="454"/>
            <ac:spMk id="3" creationId="{B1AE9837-F2B9-96F5-5C61-8871BBCC42E8}"/>
          </ac:spMkLst>
        </pc:spChg>
        <pc:spChg chg="mod">
          <ac:chgData name="Lucero Robles" userId="96ced291-6ec4-4460-8f64-63551a154dd3" providerId="ADAL" clId="{62BEAA93-A962-4721-86D9-C0490167FA22}" dt="2023-04-11T16:44:20.436" v="519" actId="27636"/>
          <ac:spMkLst>
            <pc:docMk/>
            <pc:sldMk cId="1331094968" sldId="454"/>
            <ac:spMk id="4" creationId="{A34D9434-8776-CD53-672F-29B6B6944D45}"/>
          </ac:spMkLst>
        </pc:spChg>
        <pc:spChg chg="mod">
          <ac:chgData name="Lucero Robles" userId="96ced291-6ec4-4460-8f64-63551a154dd3" providerId="ADAL" clId="{62BEAA93-A962-4721-86D9-C0490167FA22}" dt="2023-04-11T16:41:34.698" v="441" actId="1076"/>
          <ac:spMkLst>
            <pc:docMk/>
            <pc:sldMk cId="1331094968" sldId="454"/>
            <ac:spMk id="5" creationId="{155FD95A-EF55-44F8-A2C4-C8AB54B2B5AD}"/>
          </ac:spMkLst>
        </pc:spChg>
        <pc:spChg chg="add mod">
          <ac:chgData name="Lucero Robles" userId="96ced291-6ec4-4460-8f64-63551a154dd3" providerId="ADAL" clId="{62BEAA93-A962-4721-86D9-C0490167FA22}" dt="2023-04-11T17:08:36.630" v="1080" actId="1076"/>
          <ac:spMkLst>
            <pc:docMk/>
            <pc:sldMk cId="1331094968" sldId="454"/>
            <ac:spMk id="7" creationId="{DACEC78F-58F6-05D3-642A-B2F43C467AD3}"/>
          </ac:spMkLst>
        </pc:spChg>
        <pc:spChg chg="mod">
          <ac:chgData name="Lucero Robles" userId="96ced291-6ec4-4460-8f64-63551a154dd3" providerId="ADAL" clId="{62BEAA93-A962-4721-86D9-C0490167FA22}" dt="2023-04-11T16:40:50.789" v="437" actId="1076"/>
          <ac:spMkLst>
            <pc:docMk/>
            <pc:sldMk cId="1331094968" sldId="454"/>
            <ac:spMk id="8" creationId="{57EB9732-CC7B-D0DF-5C7E-E3D37180B2AA}"/>
          </ac:spMkLst>
        </pc:spChg>
        <pc:spChg chg="mod">
          <ac:chgData name="Lucero Robles" userId="96ced291-6ec4-4460-8f64-63551a154dd3" providerId="ADAL" clId="{62BEAA93-A962-4721-86D9-C0490167FA22}" dt="2023-04-11T16:44:25.033" v="520" actId="1076"/>
          <ac:spMkLst>
            <pc:docMk/>
            <pc:sldMk cId="1331094968" sldId="454"/>
            <ac:spMk id="9" creationId="{E7056FB5-068B-E9C8-B657-7D40841393B4}"/>
          </ac:spMkLst>
        </pc:spChg>
        <pc:spChg chg="mod">
          <ac:chgData name="Lucero Robles" userId="96ced291-6ec4-4460-8f64-63551a154dd3" providerId="ADAL" clId="{62BEAA93-A962-4721-86D9-C0490167FA22}" dt="2023-04-11T16:47:35.191" v="614" actId="179"/>
          <ac:spMkLst>
            <pc:docMk/>
            <pc:sldMk cId="1331094968" sldId="454"/>
            <ac:spMk id="11" creationId="{214EF79A-4CF7-D479-86D7-C5DFDA60175E}"/>
          </ac:spMkLst>
        </pc:spChg>
        <pc:cxnChg chg="mod">
          <ac:chgData name="Lucero Robles" userId="96ced291-6ec4-4460-8f64-63551a154dd3" providerId="ADAL" clId="{62BEAA93-A962-4721-86D9-C0490167FA22}" dt="2023-04-11T16:40:39.153" v="435" actId="1076"/>
          <ac:cxnSpMkLst>
            <pc:docMk/>
            <pc:sldMk cId="1331094968" sldId="454"/>
            <ac:cxnSpMk id="13" creationId="{1E77F9AF-487E-75F8-4045-9C5B32B2EC1B}"/>
          </ac:cxnSpMkLst>
        </pc:cxnChg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239435922" sldId="455"/>
        </pc:sldMkLst>
      </pc:sldChg>
      <pc:sldChg chg="add del">
        <pc:chgData name="Lucero Robles" userId="96ced291-6ec4-4460-8f64-63551a154dd3" providerId="ADAL" clId="{62BEAA93-A962-4721-86D9-C0490167FA22}" dt="2023-04-11T17:27:19.094" v="2453" actId="47"/>
        <pc:sldMkLst>
          <pc:docMk/>
          <pc:sldMk cId="1111894876" sldId="456"/>
        </pc:sldMkLst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3786157831" sldId="457"/>
        </pc:sldMkLst>
      </pc:sldChg>
      <pc:sldChg chg="modSp add del mod ord">
        <pc:chgData name="Lucero Robles" userId="96ced291-6ec4-4460-8f64-63551a154dd3" providerId="ADAL" clId="{62BEAA93-A962-4721-86D9-C0490167FA22}" dt="2023-04-25T15:07:36.819" v="6932" actId="47"/>
        <pc:sldMkLst>
          <pc:docMk/>
          <pc:sldMk cId="1149623668" sldId="458"/>
        </pc:sldMkLst>
        <pc:spChg chg="mod">
          <ac:chgData name="Lucero Robles" userId="96ced291-6ec4-4460-8f64-63551a154dd3" providerId="ADAL" clId="{62BEAA93-A962-4721-86D9-C0490167FA22}" dt="2023-04-24T22:26:49.692" v="6620" actId="20577"/>
          <ac:spMkLst>
            <pc:docMk/>
            <pc:sldMk cId="1149623668" sldId="458"/>
            <ac:spMk id="2" creationId="{18B136E7-094A-4E49-9177-7FC1F379D67F}"/>
          </ac:spMkLst>
        </pc:spChg>
      </pc:sldChg>
      <pc:sldChg chg="addSp delSp modSp add del mod ord">
        <pc:chgData name="Lucero Robles" userId="96ced291-6ec4-4460-8f64-63551a154dd3" providerId="ADAL" clId="{62BEAA93-A962-4721-86D9-C0490167FA22}" dt="2023-04-25T15:20:30.771" v="7386"/>
        <pc:sldMkLst>
          <pc:docMk/>
          <pc:sldMk cId="1805122649" sldId="460"/>
        </pc:sldMkLst>
        <pc:spChg chg="mod">
          <ac:chgData name="Lucero Robles" userId="96ced291-6ec4-4460-8f64-63551a154dd3" providerId="ADAL" clId="{62BEAA93-A962-4721-86D9-C0490167FA22}" dt="2023-04-11T18:10:18.497" v="2542" actId="115"/>
          <ac:spMkLst>
            <pc:docMk/>
            <pc:sldMk cId="1805122649" sldId="460"/>
            <ac:spMk id="4" creationId="{8AACAD60-0B5E-EAB4-EF8A-2ADB0FB33308}"/>
          </ac:spMkLst>
        </pc:spChg>
        <pc:spChg chg="add del mod">
          <ac:chgData name="Lucero Robles" userId="96ced291-6ec4-4460-8f64-63551a154dd3" providerId="ADAL" clId="{62BEAA93-A962-4721-86D9-C0490167FA22}" dt="2023-04-11T17:06:55.652" v="1054" actId="21"/>
          <ac:spMkLst>
            <pc:docMk/>
            <pc:sldMk cId="1805122649" sldId="460"/>
            <ac:spMk id="5" creationId="{93D0046A-B944-A56A-62F2-F78C439E65DB}"/>
          </ac:spMkLst>
        </pc:spChg>
        <pc:spChg chg="mod">
          <ac:chgData name="Lucero Robles" userId="96ced291-6ec4-4460-8f64-63551a154dd3" providerId="ADAL" clId="{62BEAA93-A962-4721-86D9-C0490167FA22}" dt="2023-04-11T16:51:34.668" v="902" actId="21"/>
          <ac:spMkLst>
            <pc:docMk/>
            <pc:sldMk cId="1805122649" sldId="460"/>
            <ac:spMk id="6" creationId="{79C931AC-40A6-4FB0-DFBE-5D5174DC22A5}"/>
          </ac:spMkLst>
        </pc:spChg>
      </pc:sldChg>
      <pc:sldChg chg="modSp add del mod">
        <pc:chgData name="Lucero Robles" userId="96ced291-6ec4-4460-8f64-63551a154dd3" providerId="ADAL" clId="{62BEAA93-A962-4721-86D9-C0490167FA22}" dt="2023-04-11T17:08:46.685" v="1081" actId="47"/>
        <pc:sldMkLst>
          <pc:docMk/>
          <pc:sldMk cId="3700656105" sldId="461"/>
        </pc:sldMkLst>
        <pc:spChg chg="mod">
          <ac:chgData name="Lucero Robles" userId="96ced291-6ec4-4460-8f64-63551a154dd3" providerId="ADAL" clId="{62BEAA93-A962-4721-86D9-C0490167FA22}" dt="2023-04-11T16:52:16.348" v="1002" actId="20577"/>
          <ac:spMkLst>
            <pc:docMk/>
            <pc:sldMk cId="3700656105" sldId="461"/>
            <ac:spMk id="3" creationId="{93177989-CB72-5FC5-9C54-A17D2C55EF96}"/>
          </ac:spMkLst>
        </pc:spChg>
        <pc:spChg chg="mod">
          <ac:chgData name="Lucero Robles" userId="96ced291-6ec4-4460-8f64-63551a154dd3" providerId="ADAL" clId="{62BEAA93-A962-4721-86D9-C0490167FA22}" dt="2023-04-11T16:52:25.117" v="1015" actId="20577"/>
          <ac:spMkLst>
            <pc:docMk/>
            <pc:sldMk cId="3700656105" sldId="461"/>
            <ac:spMk id="5" creationId="{557FC9F2-83EA-3016-D6D0-73DD0141CDC0}"/>
          </ac:spMkLst>
        </pc:spChg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1066370753" sldId="462"/>
        </pc:sldMkLst>
      </pc:sldChg>
      <pc:sldChg chg="add del">
        <pc:chgData name="Lucero Robles" userId="96ced291-6ec4-4460-8f64-63551a154dd3" providerId="ADAL" clId="{62BEAA93-A962-4721-86D9-C0490167FA22}" dt="2023-04-20T00:28:23.904" v="4292" actId="47"/>
        <pc:sldMkLst>
          <pc:docMk/>
          <pc:sldMk cId="1554935780" sldId="463"/>
        </pc:sldMkLst>
      </pc:sldChg>
      <pc:sldChg chg="addSp modSp add del mod">
        <pc:chgData name="Lucero Robles" userId="96ced291-6ec4-4460-8f64-63551a154dd3" providerId="ADAL" clId="{62BEAA93-A962-4721-86D9-C0490167FA22}" dt="2023-04-11T16:32:30.967" v="149" actId="47"/>
        <pc:sldMkLst>
          <pc:docMk/>
          <pc:sldMk cId="3465189226" sldId="464"/>
        </pc:sldMkLst>
        <pc:spChg chg="add mod">
          <ac:chgData name="Lucero Robles" userId="96ced291-6ec4-4460-8f64-63551a154dd3" providerId="ADAL" clId="{62BEAA93-A962-4721-86D9-C0490167FA22}" dt="2023-04-11T16:32:07.404" v="143" actId="1076"/>
          <ac:spMkLst>
            <pc:docMk/>
            <pc:sldMk cId="3465189226" sldId="464"/>
            <ac:spMk id="3" creationId="{37A4A1A8-B371-2314-6E2E-6BD441C9EECC}"/>
          </ac:spMkLst>
        </pc:spChg>
        <pc:graphicFrameChg chg="mod">
          <ac:chgData name="Lucero Robles" userId="96ced291-6ec4-4460-8f64-63551a154dd3" providerId="ADAL" clId="{62BEAA93-A962-4721-86D9-C0490167FA22}" dt="2023-04-11T16:32:11.739" v="148" actId="20577"/>
          <ac:graphicFrameMkLst>
            <pc:docMk/>
            <pc:sldMk cId="3465189226" sldId="464"/>
            <ac:graphicFrameMk id="6" creationId="{8F58F1F1-6BA1-DD46-8257-3A3B16C91B20}"/>
          </ac:graphicFrameMkLst>
        </pc:graphicFrameChg>
        <pc:picChg chg="mod">
          <ac:chgData name="Lucero Robles" userId="96ced291-6ec4-4460-8f64-63551a154dd3" providerId="ADAL" clId="{62BEAA93-A962-4721-86D9-C0490167FA22}" dt="2023-04-11T16:31:47.524" v="139" actId="1076"/>
          <ac:picMkLst>
            <pc:docMk/>
            <pc:sldMk cId="3465189226" sldId="464"/>
            <ac:picMk id="14" creationId="{C1EDB829-6EFD-BBE0-33E7-A25A1B3BE41B}"/>
          </ac:picMkLst>
        </pc:picChg>
        <pc:picChg chg="mod">
          <ac:chgData name="Lucero Robles" userId="96ced291-6ec4-4460-8f64-63551a154dd3" providerId="ADAL" clId="{62BEAA93-A962-4721-86D9-C0490167FA22}" dt="2023-04-11T16:31:45.293" v="138" actId="1076"/>
          <ac:picMkLst>
            <pc:docMk/>
            <pc:sldMk cId="3465189226" sldId="464"/>
            <ac:picMk id="15" creationId="{8BA21D5D-EA21-293F-CD1D-F0DD78DFA600}"/>
          </ac:picMkLst>
        </pc:picChg>
        <pc:picChg chg="mod">
          <ac:chgData name="Lucero Robles" userId="96ced291-6ec4-4460-8f64-63551a154dd3" providerId="ADAL" clId="{62BEAA93-A962-4721-86D9-C0490167FA22}" dt="2023-04-11T16:31:49.622" v="140" actId="1076"/>
          <ac:picMkLst>
            <pc:docMk/>
            <pc:sldMk cId="3465189226" sldId="464"/>
            <ac:picMk id="16" creationId="{939DCF4A-7096-4F51-CAFC-F20BD9909228}"/>
          </ac:picMkLst>
        </pc:picChg>
        <pc:picChg chg="mod">
          <ac:chgData name="Lucero Robles" userId="96ced291-6ec4-4460-8f64-63551a154dd3" providerId="ADAL" clId="{62BEAA93-A962-4721-86D9-C0490167FA22}" dt="2023-04-11T16:31:51.931" v="141" actId="1076"/>
          <ac:picMkLst>
            <pc:docMk/>
            <pc:sldMk cId="3465189226" sldId="464"/>
            <ac:picMk id="17" creationId="{E8E7B1E0-0922-8DDD-CCBD-D145A9F156C9}"/>
          </ac:picMkLst>
        </pc:pic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3876689238" sldId="464"/>
        </pc:sldMkLst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340026809" sldId="465"/>
        </pc:sldMkLst>
      </pc:sldChg>
      <pc:sldChg chg="modSp add del mod">
        <pc:chgData name="Lucero Robles" userId="96ced291-6ec4-4460-8f64-63551a154dd3" providerId="ADAL" clId="{62BEAA93-A962-4721-86D9-C0490167FA22}" dt="2023-04-15T01:33:23.194" v="2709" actId="47"/>
        <pc:sldMkLst>
          <pc:docMk/>
          <pc:sldMk cId="1975387291" sldId="466"/>
        </pc:sldMkLst>
        <pc:spChg chg="mod">
          <ac:chgData name="Lucero Robles" userId="96ced291-6ec4-4460-8f64-63551a154dd3" providerId="ADAL" clId="{62BEAA93-A962-4721-86D9-C0490167FA22}" dt="2023-04-11T16:34:06.741" v="238" actId="20577"/>
          <ac:spMkLst>
            <pc:docMk/>
            <pc:sldMk cId="1975387291" sldId="466"/>
            <ac:spMk id="2" creationId="{1FE6851E-D88B-1B46-A316-A5680E75159D}"/>
          </ac:spMkLst>
        </pc:spChg>
        <pc:spChg chg="mod">
          <ac:chgData name="Lucero Robles" userId="96ced291-6ec4-4460-8f64-63551a154dd3" providerId="ADAL" clId="{62BEAA93-A962-4721-86D9-C0490167FA22}" dt="2023-04-11T16:37:13.140" v="367" actId="6549"/>
          <ac:spMkLst>
            <pc:docMk/>
            <pc:sldMk cId="1975387291" sldId="466"/>
            <ac:spMk id="4" creationId="{8150F9C8-C0A5-C046-A133-E9EBEC42CC35}"/>
          </ac:spMkLst>
        </pc:spChg>
      </pc:sldChg>
      <pc:sldChg chg="modSp add del mod">
        <pc:chgData name="Lucero Robles" userId="96ced291-6ec4-4460-8f64-63551a154dd3" providerId="ADAL" clId="{62BEAA93-A962-4721-86D9-C0490167FA22}" dt="2023-04-15T01:33:23.194" v="2709" actId="47"/>
        <pc:sldMkLst>
          <pc:docMk/>
          <pc:sldMk cId="4046663154" sldId="467"/>
        </pc:sldMkLst>
        <pc:spChg chg="mod">
          <ac:chgData name="Lucero Robles" userId="96ced291-6ec4-4460-8f64-63551a154dd3" providerId="ADAL" clId="{62BEAA93-A962-4721-86D9-C0490167FA22}" dt="2023-04-11T16:35:42.311" v="244" actId="6549"/>
          <ac:spMkLst>
            <pc:docMk/>
            <pc:sldMk cId="4046663154" sldId="467"/>
            <ac:spMk id="4" creationId="{5954FD3A-21C4-C04E-A0DC-F8DFCBFAC813}"/>
          </ac:spMkLst>
        </pc:spChg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2400533613" sldId="468"/>
        </pc:sldMkLst>
      </pc:sldChg>
      <pc:sldChg chg="add del">
        <pc:chgData name="Lucero Robles" userId="96ced291-6ec4-4460-8f64-63551a154dd3" providerId="ADAL" clId="{62BEAA93-A962-4721-86D9-C0490167FA22}" dt="2023-04-15T01:33:23.194" v="2709" actId="47"/>
        <pc:sldMkLst>
          <pc:docMk/>
          <pc:sldMk cId="264610372" sldId="469"/>
        </pc:sldMkLst>
      </pc:sldChg>
      <pc:sldChg chg="delSp add del mod">
        <pc:chgData name="Lucero Robles" userId="96ced291-6ec4-4460-8f64-63551a154dd3" providerId="ADAL" clId="{62BEAA93-A962-4721-86D9-C0490167FA22}" dt="2023-04-26T17:19:07.268" v="7492" actId="47"/>
        <pc:sldMkLst>
          <pc:docMk/>
          <pc:sldMk cId="1012085670" sldId="470"/>
        </pc:sldMkLst>
        <pc:spChg chg="del">
          <ac:chgData name="Lucero Robles" userId="96ced291-6ec4-4460-8f64-63551a154dd3" providerId="ADAL" clId="{62BEAA93-A962-4721-86D9-C0490167FA22}" dt="2023-04-20T01:39:37.067" v="6550" actId="478"/>
          <ac:spMkLst>
            <pc:docMk/>
            <pc:sldMk cId="1012085670" sldId="470"/>
            <ac:spMk id="5" creationId="{2227389E-CBE1-D2B4-5B0D-482C9FF7CC80}"/>
          </ac:spMkLst>
        </pc:spChg>
        <pc:spChg chg="del">
          <ac:chgData name="Lucero Robles" userId="96ced291-6ec4-4460-8f64-63551a154dd3" providerId="ADAL" clId="{62BEAA93-A962-4721-86D9-C0490167FA22}" dt="2023-04-20T01:39:41.616" v="6551" actId="478"/>
          <ac:spMkLst>
            <pc:docMk/>
            <pc:sldMk cId="1012085670" sldId="470"/>
            <ac:spMk id="6" creationId="{11546953-FA9C-6AFD-096D-8CEDC9EF16FD}"/>
          </ac:spMkLst>
        </pc:spChg>
        <pc:spChg chg="del">
          <ac:chgData name="Lucero Robles" userId="96ced291-6ec4-4460-8f64-63551a154dd3" providerId="ADAL" clId="{62BEAA93-A962-4721-86D9-C0490167FA22}" dt="2023-04-20T01:39:44.772" v="6552" actId="478"/>
          <ac:spMkLst>
            <pc:docMk/>
            <pc:sldMk cId="1012085670" sldId="470"/>
            <ac:spMk id="7" creationId="{4738D5AE-3A97-CBFA-E045-9A77907D4C59}"/>
          </ac:spMkLst>
        </pc:spChg>
      </pc:sldChg>
      <pc:sldChg chg="addSp delSp modSp add del mod">
        <pc:chgData name="Lucero Robles" userId="96ced291-6ec4-4460-8f64-63551a154dd3" providerId="ADAL" clId="{62BEAA93-A962-4721-86D9-C0490167FA22}" dt="2023-04-15T01:33:23.194" v="2709" actId="47"/>
        <pc:sldMkLst>
          <pc:docMk/>
          <pc:sldMk cId="939496483" sldId="471"/>
        </pc:sldMkLst>
        <pc:spChg chg="del">
          <ac:chgData name="Lucero Robles" userId="96ced291-6ec4-4460-8f64-63551a154dd3" providerId="ADAL" clId="{62BEAA93-A962-4721-86D9-C0490167FA22}" dt="2023-04-11T18:11:26.333" v="2583" actId="478"/>
          <ac:spMkLst>
            <pc:docMk/>
            <pc:sldMk cId="939496483" sldId="471"/>
            <ac:spMk id="2" creationId="{30B8866D-99BA-E04F-85AE-1D8553E06A7F}"/>
          </ac:spMkLst>
        </pc:spChg>
        <pc:spChg chg="add del mod">
          <ac:chgData name="Lucero Robles" userId="96ced291-6ec4-4460-8f64-63551a154dd3" providerId="ADAL" clId="{62BEAA93-A962-4721-86D9-C0490167FA22}" dt="2023-04-11T18:13:24.674" v="2699" actId="255"/>
          <ac:spMkLst>
            <pc:docMk/>
            <pc:sldMk cId="939496483" sldId="471"/>
            <ac:spMk id="4" creationId="{316B4161-3074-D02D-2AF3-5BEAB385C647}"/>
          </ac:spMkLst>
        </pc:sp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737570590" sldId="472"/>
        </pc:sldMkLst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735755124" sldId="473"/>
        </pc:sldMkLst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2508210333" sldId="474"/>
        </pc:sldMkLst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3727599701" sldId="476"/>
        </pc:sldMkLst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486782893" sldId="477"/>
        </pc:sldMkLst>
      </pc:sldChg>
      <pc:sldChg chg="addSp modSp add del mod">
        <pc:chgData name="Lucero Robles" userId="96ced291-6ec4-4460-8f64-63551a154dd3" providerId="ADAL" clId="{62BEAA93-A962-4721-86D9-C0490167FA22}" dt="2023-04-20T00:29:07.523" v="4300" actId="1076"/>
        <pc:sldMkLst>
          <pc:docMk/>
          <pc:sldMk cId="3337382989" sldId="496"/>
        </pc:sldMkLst>
        <pc:picChg chg="add mod">
          <ac:chgData name="Lucero Robles" userId="96ced291-6ec4-4460-8f64-63551a154dd3" providerId="ADAL" clId="{62BEAA93-A962-4721-86D9-C0490167FA22}" dt="2023-04-20T00:28:53.722" v="4295" actId="1076"/>
          <ac:picMkLst>
            <pc:docMk/>
            <pc:sldMk cId="3337382989" sldId="496"/>
            <ac:picMk id="2" creationId="{9647C1E1-21C4-EDEC-50BC-7A4261DB4BE6}"/>
          </ac:picMkLst>
        </pc:picChg>
        <pc:picChg chg="add mod">
          <ac:chgData name="Lucero Robles" userId="96ced291-6ec4-4460-8f64-63551a154dd3" providerId="ADAL" clId="{62BEAA93-A962-4721-86D9-C0490167FA22}" dt="2023-04-20T00:29:02.385" v="4298" actId="1076"/>
          <ac:picMkLst>
            <pc:docMk/>
            <pc:sldMk cId="3337382989" sldId="496"/>
            <ac:picMk id="4" creationId="{05827209-9771-3801-B9C0-ABE90D1828D0}"/>
          </ac:picMkLst>
        </pc:picChg>
        <pc:picChg chg="add mod">
          <ac:chgData name="Lucero Robles" userId="96ced291-6ec4-4460-8f64-63551a154dd3" providerId="ADAL" clId="{62BEAA93-A962-4721-86D9-C0490167FA22}" dt="2023-04-20T00:29:07.523" v="4300" actId="1076"/>
          <ac:picMkLst>
            <pc:docMk/>
            <pc:sldMk cId="3337382989" sldId="496"/>
            <ac:picMk id="6" creationId="{694ECEBA-2E3B-38C0-FFC0-A39EDB21D197}"/>
          </ac:picMkLst>
        </pc:picChg>
        <pc:picChg chg="mod">
          <ac:chgData name="Lucero Robles" userId="96ced291-6ec4-4460-8f64-63551a154dd3" providerId="ADAL" clId="{62BEAA93-A962-4721-86D9-C0490167FA22}" dt="2023-04-11T16:29:44.525" v="73" actId="1076"/>
          <ac:picMkLst>
            <pc:docMk/>
            <pc:sldMk cId="3337382989" sldId="496"/>
            <ac:picMk id="10" creationId="{1183D10C-AB4C-7AA8-FA94-A718316A94DF}"/>
          </ac:picMkLst>
        </pc:picChg>
      </pc:sldChg>
      <pc:sldChg chg="addSp delSp modSp new add del mod ord">
        <pc:chgData name="Lucero Robles" userId="96ced291-6ec4-4460-8f64-63551a154dd3" providerId="ADAL" clId="{62BEAA93-A962-4721-86D9-C0490167FA22}" dt="2023-04-15T01:33:23.194" v="2709" actId="47"/>
        <pc:sldMkLst>
          <pc:docMk/>
          <pc:sldMk cId="1622548820" sldId="497"/>
        </pc:sldMkLst>
        <pc:spChg chg="mod">
          <ac:chgData name="Lucero Robles" userId="96ced291-6ec4-4460-8f64-63551a154dd3" providerId="ADAL" clId="{62BEAA93-A962-4721-86D9-C0490167FA22}" dt="2023-04-11T17:14:49.653" v="1108" actId="20577"/>
          <ac:spMkLst>
            <pc:docMk/>
            <pc:sldMk cId="1622548820" sldId="497"/>
            <ac:spMk id="2" creationId="{8ADEF874-82D7-DD0F-732E-8FD6FF10D0D9}"/>
          </ac:spMkLst>
        </pc:spChg>
        <pc:spChg chg="mod">
          <ac:chgData name="Lucero Robles" userId="96ced291-6ec4-4460-8f64-63551a154dd3" providerId="ADAL" clId="{62BEAA93-A962-4721-86D9-C0490167FA22}" dt="2023-04-11T17:15:26.842" v="1139" actId="1076"/>
          <ac:spMkLst>
            <pc:docMk/>
            <pc:sldMk cId="1622548820" sldId="497"/>
            <ac:spMk id="3" creationId="{E969192E-D47C-0E29-CB54-A3336105B598}"/>
          </ac:spMkLst>
        </pc:spChg>
        <pc:spChg chg="del">
          <ac:chgData name="Lucero Robles" userId="96ced291-6ec4-4460-8f64-63551a154dd3" providerId="ADAL" clId="{62BEAA93-A962-4721-86D9-C0490167FA22}" dt="2023-04-11T17:14:25.140" v="1083" actId="22"/>
          <ac:spMkLst>
            <pc:docMk/>
            <pc:sldMk cId="1622548820" sldId="497"/>
            <ac:spMk id="4" creationId="{8AFBCDEB-8B2F-D707-0E3E-5EB704C287A6}"/>
          </ac:spMkLst>
        </pc:spChg>
        <pc:spChg chg="del">
          <ac:chgData name="Lucero Robles" userId="96ced291-6ec4-4460-8f64-63551a154dd3" providerId="ADAL" clId="{62BEAA93-A962-4721-86D9-C0490167FA22}" dt="2023-04-11T17:15:14.335" v="1138" actId="478"/>
          <ac:spMkLst>
            <pc:docMk/>
            <pc:sldMk cId="1622548820" sldId="497"/>
            <ac:spMk id="5" creationId="{E3F83F9A-7EC7-3DCA-EB73-8C65D0EA9E17}"/>
          </ac:spMkLst>
        </pc:spChg>
        <pc:spChg chg="del">
          <ac:chgData name="Lucero Robles" userId="96ced291-6ec4-4460-8f64-63551a154dd3" providerId="ADAL" clId="{62BEAA93-A962-4721-86D9-C0490167FA22}" dt="2023-04-11T17:14:34.273" v="1084" actId="22"/>
          <ac:spMkLst>
            <pc:docMk/>
            <pc:sldMk cId="1622548820" sldId="497"/>
            <ac:spMk id="6" creationId="{BCF37DE4-ADAF-64F7-A0B6-B84F66CB66D0}"/>
          </ac:spMkLst>
        </pc:spChg>
        <pc:picChg chg="add mod ord">
          <ac:chgData name="Lucero Robles" userId="96ced291-6ec4-4460-8f64-63551a154dd3" providerId="ADAL" clId="{62BEAA93-A962-4721-86D9-C0490167FA22}" dt="2023-04-11T17:15:42.258" v="1144" actId="14100"/>
          <ac:picMkLst>
            <pc:docMk/>
            <pc:sldMk cId="1622548820" sldId="497"/>
            <ac:picMk id="8" creationId="{53A69E04-81D3-6D9A-6D5C-6B19CA9D4F5E}"/>
          </ac:picMkLst>
        </pc:picChg>
        <pc:picChg chg="add mod ord">
          <ac:chgData name="Lucero Robles" userId="96ced291-6ec4-4460-8f64-63551a154dd3" providerId="ADAL" clId="{62BEAA93-A962-4721-86D9-C0490167FA22}" dt="2023-04-11T17:15:57.544" v="1147" actId="1076"/>
          <ac:picMkLst>
            <pc:docMk/>
            <pc:sldMk cId="1622548820" sldId="497"/>
            <ac:picMk id="10" creationId="{C10D002C-ED91-01A6-4EF5-7220E9597729}"/>
          </ac:picMkLst>
        </pc:picChg>
      </pc:sldChg>
      <pc:sldChg chg="addSp delSp modSp new add del mod ord">
        <pc:chgData name="Lucero Robles" userId="96ced291-6ec4-4460-8f64-63551a154dd3" providerId="ADAL" clId="{62BEAA93-A962-4721-86D9-C0490167FA22}" dt="2023-04-20T01:32:33.738" v="5943" actId="20577"/>
        <pc:sldMkLst>
          <pc:docMk/>
          <pc:sldMk cId="2316504897" sldId="498"/>
        </pc:sldMkLst>
        <pc:spChg chg="mod">
          <ac:chgData name="Lucero Robles" userId="96ced291-6ec4-4460-8f64-63551a154dd3" providerId="ADAL" clId="{62BEAA93-A962-4721-86D9-C0490167FA22}" dt="2023-04-11T17:17:09.915" v="1178" actId="20577"/>
          <ac:spMkLst>
            <pc:docMk/>
            <pc:sldMk cId="2316504897" sldId="498"/>
            <ac:spMk id="2" creationId="{2DD09405-28EF-83B5-2521-4F0E356CAC42}"/>
          </ac:spMkLst>
        </pc:spChg>
        <pc:spChg chg="mod">
          <ac:chgData name="Lucero Robles" userId="96ced291-6ec4-4460-8f64-63551a154dd3" providerId="ADAL" clId="{62BEAA93-A962-4721-86D9-C0490167FA22}" dt="2023-04-20T01:31:17.923" v="5890" actId="1076"/>
          <ac:spMkLst>
            <pc:docMk/>
            <pc:sldMk cId="2316504897" sldId="498"/>
            <ac:spMk id="3" creationId="{7BD098F0-0A36-0DB9-D6FD-E52BA6477D41}"/>
          </ac:spMkLst>
        </pc:spChg>
        <pc:spChg chg="add del mod">
          <ac:chgData name="Lucero Robles" userId="96ced291-6ec4-4460-8f64-63551a154dd3" providerId="ADAL" clId="{62BEAA93-A962-4721-86D9-C0490167FA22}" dt="2023-04-20T01:32:33.738" v="5943" actId="20577"/>
          <ac:spMkLst>
            <pc:docMk/>
            <pc:sldMk cId="2316504897" sldId="498"/>
            <ac:spMk id="4" creationId="{3D5010DA-0F83-CD71-7ACC-F9408A56A45E}"/>
          </ac:spMkLst>
        </pc:spChg>
        <pc:spChg chg="add del mod">
          <ac:chgData name="Lucero Robles" userId="96ced291-6ec4-4460-8f64-63551a154dd3" providerId="ADAL" clId="{62BEAA93-A962-4721-86D9-C0490167FA22}" dt="2023-04-11T17:19:02.838" v="1407" actId="478"/>
          <ac:spMkLst>
            <pc:docMk/>
            <pc:sldMk cId="2316504897" sldId="498"/>
            <ac:spMk id="5" creationId="{3FA3CD7B-7F82-9525-69CA-73E3650501CD}"/>
          </ac:spMkLst>
        </pc:spChg>
        <pc:picChg chg="add del mod">
          <ac:chgData name="Lucero Robles" userId="96ced291-6ec4-4460-8f64-63551a154dd3" providerId="ADAL" clId="{62BEAA93-A962-4721-86D9-C0490167FA22}" dt="2023-04-20T00:43:18.292" v="4991" actId="478"/>
          <ac:picMkLst>
            <pc:docMk/>
            <pc:sldMk cId="2316504897" sldId="498"/>
            <ac:picMk id="6" creationId="{D04C0C49-5869-2748-C6AF-DA897BD53627}"/>
          </ac:picMkLst>
        </pc:picChg>
      </pc:sldChg>
      <pc:sldChg chg="modSp add del mod ord">
        <pc:chgData name="Lucero Robles" userId="96ced291-6ec4-4460-8f64-63551a154dd3" providerId="ADAL" clId="{62BEAA93-A962-4721-86D9-C0490167FA22}" dt="2023-04-25T15:20:30.771" v="7386"/>
        <pc:sldMkLst>
          <pc:docMk/>
          <pc:sldMk cId="3445841530" sldId="499"/>
        </pc:sldMkLst>
        <pc:spChg chg="mod">
          <ac:chgData name="Lucero Robles" userId="96ced291-6ec4-4460-8f64-63551a154dd3" providerId="ADAL" clId="{62BEAA93-A962-4721-86D9-C0490167FA22}" dt="2023-04-20T01:51:08.869" v="6554" actId="14100"/>
          <ac:spMkLst>
            <pc:docMk/>
            <pc:sldMk cId="3445841530" sldId="499"/>
            <ac:spMk id="2" creationId="{18B136E7-094A-4E49-9177-7FC1F379D67F}"/>
          </ac:spMkLst>
        </pc:spChg>
      </pc:sldChg>
      <pc:sldChg chg="delSp modSp new add del mod">
        <pc:chgData name="Lucero Robles" userId="96ced291-6ec4-4460-8f64-63551a154dd3" providerId="ADAL" clId="{62BEAA93-A962-4721-86D9-C0490167FA22}" dt="2023-04-24T22:38:37.423" v="6899" actId="27636"/>
        <pc:sldMkLst>
          <pc:docMk/>
          <pc:sldMk cId="2571603080" sldId="500"/>
        </pc:sldMkLst>
        <pc:spChg chg="mod">
          <ac:chgData name="Lucero Robles" userId="96ced291-6ec4-4460-8f64-63551a154dd3" providerId="ADAL" clId="{62BEAA93-A962-4721-86D9-C0490167FA22}" dt="2023-04-11T17:23:45.591" v="1985" actId="20577"/>
          <ac:spMkLst>
            <pc:docMk/>
            <pc:sldMk cId="2571603080" sldId="500"/>
            <ac:spMk id="2" creationId="{189DBFF8-714A-387C-1452-F666EBBD0611}"/>
          </ac:spMkLst>
        </pc:spChg>
        <pc:spChg chg="del mod">
          <ac:chgData name="Lucero Robles" userId="96ced291-6ec4-4460-8f64-63551a154dd3" providerId="ADAL" clId="{62BEAA93-A962-4721-86D9-C0490167FA22}" dt="2023-04-11T17:27:43.429" v="2456" actId="478"/>
          <ac:spMkLst>
            <pc:docMk/>
            <pc:sldMk cId="2571603080" sldId="500"/>
            <ac:spMk id="3" creationId="{AB26D019-A7E3-F641-0933-0F45D92496A1}"/>
          </ac:spMkLst>
        </pc:spChg>
        <pc:spChg chg="mod">
          <ac:chgData name="Lucero Robles" userId="96ced291-6ec4-4460-8f64-63551a154dd3" providerId="ADAL" clId="{62BEAA93-A962-4721-86D9-C0490167FA22}" dt="2023-04-24T22:38:37.423" v="6899" actId="27636"/>
          <ac:spMkLst>
            <pc:docMk/>
            <pc:sldMk cId="2571603080" sldId="500"/>
            <ac:spMk id="4" creationId="{5A55EADA-2411-62AF-D7FC-1DCCB4F7A7B4}"/>
          </ac:spMkLst>
        </pc:sp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2379528789" sldId="501"/>
        </pc:sldMkLst>
      </pc:sldChg>
      <pc:sldChg chg="addSp delSp modSp new del mod setBg">
        <pc:chgData name="Lucero Robles" userId="96ced291-6ec4-4460-8f64-63551a154dd3" providerId="ADAL" clId="{62BEAA93-A962-4721-86D9-C0490167FA22}" dt="2023-04-19T23:54:12.432" v="2734" actId="47"/>
        <pc:sldMkLst>
          <pc:docMk/>
          <pc:sldMk cId="4085610185" sldId="501"/>
        </pc:sldMkLst>
        <pc:spChg chg="del mod ord">
          <ac:chgData name="Lucero Robles" userId="96ced291-6ec4-4460-8f64-63551a154dd3" providerId="ADAL" clId="{62BEAA93-A962-4721-86D9-C0490167FA22}" dt="2023-04-19T23:51:16.349" v="2719" actId="478"/>
          <ac:spMkLst>
            <pc:docMk/>
            <pc:sldMk cId="4085610185" sldId="501"/>
            <ac:spMk id="2" creationId="{DCF24779-8DCC-5DF7-8662-DC139B46665F}"/>
          </ac:spMkLst>
        </pc:spChg>
        <pc:spChg chg="add del">
          <ac:chgData name="Lucero Robles" userId="96ced291-6ec4-4460-8f64-63551a154dd3" providerId="ADAL" clId="{62BEAA93-A962-4721-86D9-C0490167FA22}" dt="2023-04-19T23:51:12.218" v="2718" actId="26606"/>
          <ac:spMkLst>
            <pc:docMk/>
            <pc:sldMk cId="4085610185" sldId="501"/>
            <ac:spMk id="9" creationId="{37C89E4B-3C9F-44B9-8B86-D9E3D112D8EC}"/>
          </ac:spMkLst>
        </pc:spChg>
        <pc:picChg chg="add del mod">
          <ac:chgData name="Lucero Robles" userId="96ced291-6ec4-4460-8f64-63551a154dd3" providerId="ADAL" clId="{62BEAA93-A962-4721-86D9-C0490167FA22}" dt="2023-04-19T23:51:31.644" v="2721" actId="21"/>
          <ac:picMkLst>
            <pc:docMk/>
            <pc:sldMk cId="4085610185" sldId="501"/>
            <ac:picMk id="4" creationId="{248640DA-4B7B-B8C1-5306-35C79D5E9AE2}"/>
          </ac:picMkLst>
        </pc:picChg>
        <pc:cxnChg chg="add del">
          <ac:chgData name="Lucero Robles" userId="96ced291-6ec4-4460-8f64-63551a154dd3" providerId="ADAL" clId="{62BEAA93-A962-4721-86D9-C0490167FA22}" dt="2023-04-19T23:51:12.218" v="2718" actId="26606"/>
          <ac:cxnSpMkLst>
            <pc:docMk/>
            <pc:sldMk cId="4085610185" sldId="501"/>
            <ac:cxnSpMk id="11" creationId="{AA2EAA10-076F-46BD-8F0F-B9A2FB77A85C}"/>
          </ac:cxnSpMkLst>
        </pc:cxnChg>
        <pc:cxnChg chg="add del">
          <ac:chgData name="Lucero Robles" userId="96ced291-6ec4-4460-8f64-63551a154dd3" providerId="ADAL" clId="{62BEAA93-A962-4721-86D9-C0490167FA22}" dt="2023-04-19T23:51:12.218" v="2718" actId="26606"/>
          <ac:cxnSpMkLst>
            <pc:docMk/>
            <pc:sldMk cId="4085610185" sldId="501"/>
            <ac:cxnSpMk id="13" creationId="{D891E407-403B-4764-86C9-33A56D3BCAA3}"/>
          </ac:cxnSpMkLst>
        </pc:cxn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1507448887" sldId="502"/>
        </pc:sldMkLst>
      </pc:sldChg>
      <pc:sldChg chg="addSp delSp modSp add mod">
        <pc:chgData name="Lucero Robles" userId="96ced291-6ec4-4460-8f64-63551a154dd3" providerId="ADAL" clId="{62BEAA93-A962-4721-86D9-C0490167FA22}" dt="2023-04-20T01:50:39.179" v="6553" actId="1076"/>
        <pc:sldMkLst>
          <pc:docMk/>
          <pc:sldMk cId="3625612883" sldId="502"/>
        </pc:sldMkLst>
        <pc:spChg chg="del">
          <ac:chgData name="Lucero Robles" userId="96ced291-6ec4-4460-8f64-63551a154dd3" providerId="ADAL" clId="{62BEAA93-A962-4721-86D9-C0490167FA22}" dt="2023-04-19T23:51:47.329" v="2725" actId="478"/>
          <ac:spMkLst>
            <pc:docMk/>
            <pc:sldMk cId="3625612883" sldId="502"/>
            <ac:spMk id="2" creationId="{1FE6851E-D88B-1B46-A316-A5680E75159D}"/>
          </ac:spMkLst>
        </pc:spChg>
        <pc:spChg chg="del">
          <ac:chgData name="Lucero Robles" userId="96ced291-6ec4-4460-8f64-63551a154dd3" providerId="ADAL" clId="{62BEAA93-A962-4721-86D9-C0490167FA22}" dt="2023-04-19T23:51:38.117" v="2722" actId="478"/>
          <ac:spMkLst>
            <pc:docMk/>
            <pc:sldMk cId="3625612883" sldId="502"/>
            <ac:spMk id="4" creationId="{8150F9C8-C0A5-C046-A133-E9EBEC42CC35}"/>
          </ac:spMkLst>
        </pc:spChg>
        <pc:spChg chg="add del mod">
          <ac:chgData name="Lucero Robles" userId="96ced291-6ec4-4460-8f64-63551a154dd3" providerId="ADAL" clId="{62BEAA93-A962-4721-86D9-C0490167FA22}" dt="2023-04-19T23:51:43.324" v="2724" actId="478"/>
          <ac:spMkLst>
            <pc:docMk/>
            <pc:sldMk cId="3625612883" sldId="502"/>
            <ac:spMk id="5" creationId="{536905C7-CC80-BDDD-D847-B661A01C6472}"/>
          </ac:spMkLst>
        </pc:spChg>
        <pc:spChg chg="add del mod">
          <ac:chgData name="Lucero Robles" userId="96ced291-6ec4-4460-8f64-63551a154dd3" providerId="ADAL" clId="{62BEAA93-A962-4721-86D9-C0490167FA22}" dt="2023-04-19T23:51:48.955" v="2726" actId="478"/>
          <ac:spMkLst>
            <pc:docMk/>
            <pc:sldMk cId="3625612883" sldId="502"/>
            <ac:spMk id="8" creationId="{BB2CCC7A-DB7E-790E-4985-654C5B559A9C}"/>
          </ac:spMkLst>
        </pc:spChg>
        <pc:spChg chg="add mod">
          <ac:chgData name="Lucero Robles" userId="96ced291-6ec4-4460-8f64-63551a154dd3" providerId="ADAL" clId="{62BEAA93-A962-4721-86D9-C0490167FA22}" dt="2023-04-19T23:56:09.415" v="2743" actId="207"/>
          <ac:spMkLst>
            <pc:docMk/>
            <pc:sldMk cId="3625612883" sldId="502"/>
            <ac:spMk id="13" creationId="{4B8BF188-E6B7-2477-A318-5CEF76D7D7DA}"/>
          </ac:spMkLst>
        </pc:spChg>
        <pc:picChg chg="add del mod">
          <ac:chgData name="Lucero Robles" userId="96ced291-6ec4-4460-8f64-63551a154dd3" providerId="ADAL" clId="{62BEAA93-A962-4721-86D9-C0490167FA22}" dt="2023-04-19T23:53:54.501" v="2729" actId="478"/>
          <ac:picMkLst>
            <pc:docMk/>
            <pc:sldMk cId="3625612883" sldId="502"/>
            <ac:picMk id="6" creationId="{B6484B2B-E251-1997-03CC-5FB91BC0A4F7}"/>
          </ac:picMkLst>
        </pc:picChg>
        <pc:picChg chg="add del mod">
          <ac:chgData name="Lucero Robles" userId="96ced291-6ec4-4460-8f64-63551a154dd3" providerId="ADAL" clId="{62BEAA93-A962-4721-86D9-C0490167FA22}" dt="2023-04-19T23:55:39.963" v="2735" actId="478"/>
          <ac:picMkLst>
            <pc:docMk/>
            <pc:sldMk cId="3625612883" sldId="502"/>
            <ac:picMk id="10" creationId="{9F9A0C68-B2B8-02DF-1509-A14DC4160C48}"/>
          </ac:picMkLst>
        </pc:picChg>
        <pc:picChg chg="add mod">
          <ac:chgData name="Lucero Robles" userId="96ced291-6ec4-4460-8f64-63551a154dd3" providerId="ADAL" clId="{62BEAA93-A962-4721-86D9-C0490167FA22}" dt="2023-04-20T01:50:39.179" v="6553" actId="1076"/>
          <ac:picMkLst>
            <pc:docMk/>
            <pc:sldMk cId="3625612883" sldId="502"/>
            <ac:picMk id="12" creationId="{824A3DBF-D957-DE79-2B27-5BBECD0C9C78}"/>
          </ac:picMkLst>
        </pc:picChg>
      </pc:sldChg>
      <pc:sldChg chg="add del setBg">
        <pc:chgData name="Lucero Robles" userId="96ced291-6ec4-4460-8f64-63551a154dd3" providerId="ADAL" clId="{62BEAA93-A962-4721-86D9-C0490167FA22}" dt="2023-04-15T01:33:23.863" v="2710"/>
        <pc:sldMkLst>
          <pc:docMk/>
          <pc:sldMk cId="44377680" sldId="503"/>
        </pc:sldMkLst>
      </pc:sldChg>
      <pc:sldChg chg="addSp delSp modSp new mod setBg modClrScheme delDesignElem chgLayout">
        <pc:chgData name="Lucero Robles" userId="96ced291-6ec4-4460-8f64-63551a154dd3" providerId="ADAL" clId="{62BEAA93-A962-4721-86D9-C0490167FA22}" dt="2023-04-20T00:04:44.843" v="3121" actId="1076"/>
        <pc:sldMkLst>
          <pc:docMk/>
          <pc:sldMk cId="4012369903" sldId="503"/>
        </pc:sldMkLst>
        <pc:spChg chg="del mod ord">
          <ac:chgData name="Lucero Robles" userId="96ced291-6ec4-4460-8f64-63551a154dd3" providerId="ADAL" clId="{62BEAA93-A962-4721-86D9-C0490167FA22}" dt="2023-04-19T23:56:56.063" v="2745" actId="700"/>
          <ac:spMkLst>
            <pc:docMk/>
            <pc:sldMk cId="4012369903" sldId="503"/>
            <ac:spMk id="2" creationId="{859302D6-5EC3-1070-CCE5-7E2E8814871C}"/>
          </ac:spMkLst>
        </pc:spChg>
        <pc:spChg chg="del mod ord">
          <ac:chgData name="Lucero Robles" userId="96ced291-6ec4-4460-8f64-63551a154dd3" providerId="ADAL" clId="{62BEAA93-A962-4721-86D9-C0490167FA22}" dt="2023-04-19T23:56:56.063" v="2745" actId="700"/>
          <ac:spMkLst>
            <pc:docMk/>
            <pc:sldMk cId="4012369903" sldId="503"/>
            <ac:spMk id="3" creationId="{D51AF793-4B63-9706-4334-1EBE12B2CF40}"/>
          </ac:spMkLst>
        </pc:spChg>
        <pc:spChg chg="add mod ord">
          <ac:chgData name="Lucero Robles" userId="96ced291-6ec4-4460-8f64-63551a154dd3" providerId="ADAL" clId="{62BEAA93-A962-4721-86D9-C0490167FA22}" dt="2023-04-20T00:04:11.467" v="3117" actId="700"/>
          <ac:spMkLst>
            <pc:docMk/>
            <pc:sldMk cId="4012369903" sldId="503"/>
            <ac:spMk id="4" creationId="{66BAC395-78EE-4B41-AFEB-576A9C7271AB}"/>
          </ac:spMkLst>
        </pc:spChg>
        <pc:spChg chg="add del mod ord">
          <ac:chgData name="Lucero Robles" userId="96ced291-6ec4-4460-8f64-63551a154dd3" providerId="ADAL" clId="{62BEAA93-A962-4721-86D9-C0490167FA22}" dt="2023-04-19T23:59:56.941" v="3059" actId="26606"/>
          <ac:spMkLst>
            <pc:docMk/>
            <pc:sldMk cId="4012369903" sldId="503"/>
            <ac:spMk id="5" creationId="{C0337876-CE09-8AB4-E008-793FD09D214E}"/>
          </ac:spMkLst>
        </pc:spChg>
        <pc:spChg chg="add del mod ord">
          <ac:chgData name="Lucero Robles" userId="96ced291-6ec4-4460-8f64-63551a154dd3" providerId="ADAL" clId="{62BEAA93-A962-4721-86D9-C0490167FA22}" dt="2023-04-20T00:00:30.301" v="3087" actId="478"/>
          <ac:spMkLst>
            <pc:docMk/>
            <pc:sldMk cId="4012369903" sldId="503"/>
            <ac:spMk id="6" creationId="{26629BB7-4251-89E9-F2F9-2448C90153BE}"/>
          </ac:spMkLst>
        </pc:spChg>
        <pc:spChg chg="add del mod ord">
          <ac:chgData name="Lucero Robles" userId="96ced291-6ec4-4460-8f64-63551a154dd3" providerId="ADAL" clId="{62BEAA93-A962-4721-86D9-C0490167FA22}" dt="2023-04-20T00:04:31.518" v="3120" actId="478"/>
          <ac:spMkLst>
            <pc:docMk/>
            <pc:sldMk cId="4012369903" sldId="503"/>
            <ac:spMk id="9" creationId="{3900AE76-7D38-A749-9F46-24EF741C4BA1}"/>
          </ac:spMkLst>
        </pc:spChg>
        <pc:spChg chg="add del">
          <ac:chgData name="Lucero Robles" userId="96ced291-6ec4-4460-8f64-63551a154dd3" providerId="ADAL" clId="{62BEAA93-A962-4721-86D9-C0490167FA22}" dt="2023-04-20T00:00:48.578" v="3092" actId="26606"/>
          <ac:spMkLst>
            <pc:docMk/>
            <pc:sldMk cId="4012369903" sldId="503"/>
            <ac:spMk id="12" creationId="{D009D6D5-DAC2-4A8B-A17A-E206B9012D09}"/>
          </ac:spMkLst>
        </pc:spChg>
        <pc:spChg chg="add del">
          <ac:chgData name="Lucero Robles" userId="96ced291-6ec4-4460-8f64-63551a154dd3" providerId="ADAL" clId="{62BEAA93-A962-4721-86D9-C0490167FA22}" dt="2023-04-20T00:00:56.816" v="3094" actId="26606"/>
          <ac:spMkLst>
            <pc:docMk/>
            <pc:sldMk cId="4012369903" sldId="503"/>
            <ac:spMk id="13" creationId="{45D37F4E-DDB4-456B-97E0-9937730A039F}"/>
          </ac:spMkLst>
        </pc:spChg>
        <pc:spChg chg="add del">
          <ac:chgData name="Lucero Robles" userId="96ced291-6ec4-4460-8f64-63551a154dd3" providerId="ADAL" clId="{62BEAA93-A962-4721-86D9-C0490167FA22}" dt="2023-04-20T00:00:56.816" v="3094" actId="26606"/>
          <ac:spMkLst>
            <pc:docMk/>
            <pc:sldMk cId="4012369903" sldId="503"/>
            <ac:spMk id="14" creationId="{B2DD41CD-8F47-4F56-AD12-4E2FF7696987}"/>
          </ac:spMkLst>
        </pc:spChg>
        <pc:spChg chg="add del">
          <ac:chgData name="Lucero Robles" userId="96ced291-6ec4-4460-8f64-63551a154dd3" providerId="ADAL" clId="{62BEAA93-A962-4721-86D9-C0490167FA22}" dt="2023-04-20T00:00:40.733" v="3090" actId="26606"/>
          <ac:spMkLst>
            <pc:docMk/>
            <pc:sldMk cId="4012369903" sldId="503"/>
            <ac:spMk id="15" creationId="{C4285719-470E-454C-AF62-8323075F1F5B}"/>
          </ac:spMkLst>
        </pc:spChg>
        <pc:spChg chg="add del">
          <ac:chgData name="Lucero Robles" userId="96ced291-6ec4-4460-8f64-63551a154dd3" providerId="ADAL" clId="{62BEAA93-A962-4721-86D9-C0490167FA22}" dt="2023-04-20T00:04:11.467" v="3117" actId="700"/>
          <ac:spMkLst>
            <pc:docMk/>
            <pc:sldMk cId="4012369903" sldId="503"/>
            <ac:spMk id="16" creationId="{6C4028FD-8BAA-4A19-BFDE-594D991B7552}"/>
          </ac:spMkLst>
        </pc:spChg>
        <pc:spChg chg="add del">
          <ac:chgData name="Lucero Robles" userId="96ced291-6ec4-4460-8f64-63551a154dd3" providerId="ADAL" clId="{62BEAA93-A962-4721-86D9-C0490167FA22}" dt="2023-04-20T00:00:40.733" v="3090" actId="26606"/>
          <ac:spMkLst>
            <pc:docMk/>
            <pc:sldMk cId="4012369903" sldId="503"/>
            <ac:spMk id="17" creationId="{CD9FE4EF-C4D8-49A0-B2FF-81D8DB7D8A24}"/>
          </ac:spMkLst>
        </pc:spChg>
        <pc:spChg chg="add del">
          <ac:chgData name="Lucero Robles" userId="96ced291-6ec4-4460-8f64-63551a154dd3" providerId="ADAL" clId="{62BEAA93-A962-4721-86D9-C0490167FA22}" dt="2023-04-20T00:00:40.733" v="3090" actId="26606"/>
          <ac:spMkLst>
            <pc:docMk/>
            <pc:sldMk cId="4012369903" sldId="503"/>
            <ac:spMk id="19" creationId="{4300840D-0A0B-4512-BACA-B439D5B9C57C}"/>
          </ac:spMkLst>
        </pc:spChg>
        <pc:spChg chg="add del">
          <ac:chgData name="Lucero Robles" userId="96ced291-6ec4-4460-8f64-63551a154dd3" providerId="ADAL" clId="{62BEAA93-A962-4721-86D9-C0490167FA22}" dt="2023-04-20T00:00:40.733" v="3090" actId="26606"/>
          <ac:spMkLst>
            <pc:docMk/>
            <pc:sldMk cId="4012369903" sldId="503"/>
            <ac:spMk id="21" creationId="{D2B78728-A580-49A7-84F9-6EF6F583ADE0}"/>
          </ac:spMkLst>
        </pc:spChg>
        <pc:spChg chg="add del">
          <ac:chgData name="Lucero Robles" userId="96ced291-6ec4-4460-8f64-63551a154dd3" providerId="ADAL" clId="{62BEAA93-A962-4721-86D9-C0490167FA22}" dt="2023-04-20T00:00:40.733" v="3090" actId="26606"/>
          <ac:spMkLst>
            <pc:docMk/>
            <pc:sldMk cId="4012369903" sldId="503"/>
            <ac:spMk id="23" creationId="{38FAA1A1-D861-433F-88FA-1E9D6FD31D11}"/>
          </ac:spMkLst>
        </pc:spChg>
        <pc:spChg chg="add del">
          <ac:chgData name="Lucero Robles" userId="96ced291-6ec4-4460-8f64-63551a154dd3" providerId="ADAL" clId="{62BEAA93-A962-4721-86D9-C0490167FA22}" dt="2023-04-20T00:00:40.733" v="3090" actId="26606"/>
          <ac:spMkLst>
            <pc:docMk/>
            <pc:sldMk cId="4012369903" sldId="503"/>
            <ac:spMk id="25" creationId="{8D71EDA1-87BF-4D5D-AB79-F346FD19278A}"/>
          </ac:spMkLst>
        </pc:spChg>
        <pc:graphicFrameChg chg="add mod ord modGraphic">
          <ac:chgData name="Lucero Robles" userId="96ced291-6ec4-4460-8f64-63551a154dd3" providerId="ADAL" clId="{62BEAA93-A962-4721-86D9-C0490167FA22}" dt="2023-04-20T00:04:44.843" v="3121" actId="1076"/>
          <ac:graphicFrameMkLst>
            <pc:docMk/>
            <pc:sldMk cId="4012369903" sldId="503"/>
            <ac:graphicFrameMk id="10" creationId="{0717B90F-9CE2-3F0B-7EB5-223E0C25DAE2}"/>
          </ac:graphicFrameMkLst>
        </pc:graphicFrameChg>
        <pc:picChg chg="add del mod">
          <ac:chgData name="Lucero Robles" userId="96ced291-6ec4-4460-8f64-63551a154dd3" providerId="ADAL" clId="{62BEAA93-A962-4721-86D9-C0490167FA22}" dt="2023-04-20T00:02:49.478" v="3108" actId="478"/>
          <ac:picMkLst>
            <pc:docMk/>
            <pc:sldMk cId="4012369903" sldId="503"/>
            <ac:picMk id="8" creationId="{00BE7252-3384-B8E5-6082-819F3A7296CC}"/>
          </ac:picMkLst>
        </pc:pic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3186104578" sldId="504"/>
        </pc:sldMkLst>
      </pc:sldChg>
      <pc:sldChg chg="addSp delSp modSp new mod modClrScheme chgLayout">
        <pc:chgData name="Lucero Robles" userId="96ced291-6ec4-4460-8f64-63551a154dd3" providerId="ADAL" clId="{62BEAA93-A962-4721-86D9-C0490167FA22}" dt="2023-04-24T22:39:16.547" v="6900" actId="20577"/>
        <pc:sldMkLst>
          <pc:docMk/>
          <pc:sldMk cId="3474087194" sldId="504"/>
        </pc:sldMkLst>
        <pc:spChg chg="del">
          <ac:chgData name="Lucero Robles" userId="96ced291-6ec4-4460-8f64-63551a154dd3" providerId="ADAL" clId="{62BEAA93-A962-4721-86D9-C0490167FA22}" dt="2023-04-20T00:12:40.656" v="3168" actId="478"/>
          <ac:spMkLst>
            <pc:docMk/>
            <pc:sldMk cId="3474087194" sldId="504"/>
            <ac:spMk id="2" creationId="{E6C714C4-7B7E-B10A-DB5E-D65ECF60D09D}"/>
          </ac:spMkLst>
        </pc:spChg>
        <pc:spChg chg="del">
          <ac:chgData name="Lucero Robles" userId="96ced291-6ec4-4460-8f64-63551a154dd3" providerId="ADAL" clId="{62BEAA93-A962-4721-86D9-C0490167FA22}" dt="2023-04-20T00:11:50.853" v="3124" actId="478"/>
          <ac:spMkLst>
            <pc:docMk/>
            <pc:sldMk cId="3474087194" sldId="504"/>
            <ac:spMk id="3" creationId="{8488A386-4BA7-4720-98EF-EF5037D669BF}"/>
          </ac:spMkLst>
        </pc:spChg>
        <pc:spChg chg="del">
          <ac:chgData name="Lucero Robles" userId="96ced291-6ec4-4460-8f64-63551a154dd3" providerId="ADAL" clId="{62BEAA93-A962-4721-86D9-C0490167FA22}" dt="2023-04-20T00:11:40.665" v="3123" actId="1032"/>
          <ac:spMkLst>
            <pc:docMk/>
            <pc:sldMk cId="3474087194" sldId="504"/>
            <ac:spMk id="4" creationId="{7EE8FD0A-51CF-9B1C-DBB9-30FADB843AB9}"/>
          </ac:spMkLst>
        </pc:spChg>
        <pc:spChg chg="add mod">
          <ac:chgData name="Lucero Robles" userId="96ced291-6ec4-4460-8f64-63551a154dd3" providerId="ADAL" clId="{62BEAA93-A962-4721-86D9-C0490167FA22}" dt="2023-04-20T00:27:51.509" v="4290" actId="1076"/>
          <ac:spMkLst>
            <pc:docMk/>
            <pc:sldMk cId="3474087194" sldId="504"/>
            <ac:spMk id="8" creationId="{69892C96-1332-A6A5-8A20-01F427641B42}"/>
          </ac:spMkLst>
        </pc:spChg>
        <pc:spChg chg="add mod">
          <ac:chgData name="Lucero Robles" userId="96ced291-6ec4-4460-8f64-63551a154dd3" providerId="ADAL" clId="{62BEAA93-A962-4721-86D9-C0490167FA22}" dt="2023-04-20T00:27:57.288" v="4291" actId="1076"/>
          <ac:spMkLst>
            <pc:docMk/>
            <pc:sldMk cId="3474087194" sldId="504"/>
            <ac:spMk id="9" creationId="{C9CE5586-A82F-EBE2-0CE3-D4F83359585D}"/>
          </ac:spMkLst>
        </pc:spChg>
        <pc:spChg chg="add del mod">
          <ac:chgData name="Lucero Robles" userId="96ced291-6ec4-4460-8f64-63551a154dd3" providerId="ADAL" clId="{62BEAA93-A962-4721-86D9-C0490167FA22}" dt="2023-04-20T00:18:13.428" v="3626"/>
          <ac:spMkLst>
            <pc:docMk/>
            <pc:sldMk cId="3474087194" sldId="504"/>
            <ac:spMk id="10" creationId="{84A25441-7C56-AAC4-F715-354F4ED4BDE4}"/>
          </ac:spMkLst>
        </pc:spChg>
        <pc:spChg chg="add mod">
          <ac:chgData name="Lucero Robles" userId="96ced291-6ec4-4460-8f64-63551a154dd3" providerId="ADAL" clId="{62BEAA93-A962-4721-86D9-C0490167FA22}" dt="2023-04-20T00:37:07.757" v="4803" actId="208"/>
          <ac:spMkLst>
            <pc:docMk/>
            <pc:sldMk cId="3474087194" sldId="504"/>
            <ac:spMk id="11" creationId="{B17B3D58-E865-3DA0-63CD-6A38977D978F}"/>
          </ac:spMkLst>
        </pc:spChg>
        <pc:spChg chg="add mod">
          <ac:chgData name="Lucero Robles" userId="96ced291-6ec4-4460-8f64-63551a154dd3" providerId="ADAL" clId="{62BEAA93-A962-4721-86D9-C0490167FA22}" dt="2023-04-24T22:39:16.547" v="6900" actId="20577"/>
          <ac:spMkLst>
            <pc:docMk/>
            <pc:sldMk cId="3474087194" sldId="504"/>
            <ac:spMk id="12" creationId="{73F2FA80-35F9-3198-9BBA-EA6586299249}"/>
          </ac:spMkLst>
        </pc:spChg>
        <pc:spChg chg="add mod">
          <ac:chgData name="Lucero Robles" userId="96ced291-6ec4-4460-8f64-63551a154dd3" providerId="ADAL" clId="{62BEAA93-A962-4721-86D9-C0490167FA22}" dt="2023-04-20T00:37:06.045" v="4801" actId="208"/>
          <ac:spMkLst>
            <pc:docMk/>
            <pc:sldMk cId="3474087194" sldId="504"/>
            <ac:spMk id="13" creationId="{B502CB5A-9CB7-9DB9-8F18-7521C8B261E2}"/>
          </ac:spMkLst>
        </pc:spChg>
        <pc:spChg chg="add mod ord">
          <ac:chgData name="Lucero Robles" userId="96ced291-6ec4-4460-8f64-63551a154dd3" providerId="ADAL" clId="{62BEAA93-A962-4721-86D9-C0490167FA22}" dt="2023-04-20T00:27:45.925" v="4289" actId="1076"/>
          <ac:spMkLst>
            <pc:docMk/>
            <pc:sldMk cId="3474087194" sldId="504"/>
            <ac:spMk id="14" creationId="{242C2AF2-7CA8-6515-32E4-6D7959D2B08C}"/>
          </ac:spMkLst>
        </pc:spChg>
        <pc:spChg chg="add del mod ord">
          <ac:chgData name="Lucero Robles" userId="96ced291-6ec4-4460-8f64-63551a154dd3" providerId="ADAL" clId="{62BEAA93-A962-4721-86D9-C0490167FA22}" dt="2023-04-20T00:25:56.466" v="4179" actId="478"/>
          <ac:spMkLst>
            <pc:docMk/>
            <pc:sldMk cId="3474087194" sldId="504"/>
            <ac:spMk id="15" creationId="{3E558122-0AD4-7BD9-6C8D-7481AE19047C}"/>
          </ac:spMkLst>
        </pc:spChg>
        <pc:graphicFrameChg chg="add mod ord modGraphic">
          <ac:chgData name="Lucero Robles" userId="96ced291-6ec4-4460-8f64-63551a154dd3" providerId="ADAL" clId="{62BEAA93-A962-4721-86D9-C0490167FA22}" dt="2023-04-20T00:26:39.155" v="4188" actId="1076"/>
          <ac:graphicFrameMkLst>
            <pc:docMk/>
            <pc:sldMk cId="3474087194" sldId="504"/>
            <ac:graphicFrameMk id="7" creationId="{49266EA7-B259-323C-0D81-6DE38837C44E}"/>
          </ac:graphicFrameMkLst>
        </pc:graphicFrame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703433615" sldId="505"/>
        </pc:sldMkLst>
      </pc:sldChg>
      <pc:sldChg chg="modSp add mod">
        <pc:chgData name="Lucero Robles" userId="96ced291-6ec4-4460-8f64-63551a154dd3" providerId="ADAL" clId="{62BEAA93-A962-4721-86D9-C0490167FA22}" dt="2023-04-20T01:35:04.621" v="5949" actId="1076"/>
        <pc:sldMkLst>
          <pc:docMk/>
          <pc:sldMk cId="2112906369" sldId="505"/>
        </pc:sldMkLst>
        <pc:spChg chg="mod">
          <ac:chgData name="Lucero Robles" userId="96ced291-6ec4-4460-8f64-63551a154dd3" providerId="ADAL" clId="{62BEAA93-A962-4721-86D9-C0490167FA22}" dt="2023-04-20T01:35:04.621" v="5949" actId="1076"/>
          <ac:spMkLst>
            <pc:docMk/>
            <pc:sldMk cId="2112906369" sldId="505"/>
            <ac:spMk id="2" creationId="{18B136E7-094A-4E49-9177-7FC1F379D67F}"/>
          </ac:spMkLst>
        </pc:spChg>
      </pc:sldChg>
      <pc:sldChg chg="delSp modSp new mod">
        <pc:chgData name="Lucero Robles" userId="96ced291-6ec4-4460-8f64-63551a154dd3" providerId="ADAL" clId="{62BEAA93-A962-4721-86D9-C0490167FA22}" dt="2023-04-25T15:19:52.185" v="7384" actId="6549"/>
        <pc:sldMkLst>
          <pc:docMk/>
          <pc:sldMk cId="2148701947" sldId="506"/>
        </pc:sldMkLst>
        <pc:spChg chg="mod">
          <ac:chgData name="Lucero Robles" userId="96ced291-6ec4-4460-8f64-63551a154dd3" providerId="ADAL" clId="{62BEAA93-A962-4721-86D9-C0490167FA22}" dt="2023-04-20T00:50:33.172" v="5056" actId="6549"/>
          <ac:spMkLst>
            <pc:docMk/>
            <pc:sldMk cId="2148701947" sldId="506"/>
            <ac:spMk id="2" creationId="{871D78D5-F984-19BB-679A-ECE7B3A20857}"/>
          </ac:spMkLst>
        </pc:spChg>
        <pc:spChg chg="del">
          <ac:chgData name="Lucero Robles" userId="96ced291-6ec4-4460-8f64-63551a154dd3" providerId="ADAL" clId="{62BEAA93-A962-4721-86D9-C0490167FA22}" dt="2023-04-20T00:50:37.752" v="5057" actId="478"/>
          <ac:spMkLst>
            <pc:docMk/>
            <pc:sldMk cId="2148701947" sldId="506"/>
            <ac:spMk id="3" creationId="{B48409BE-BED1-5EDF-9ABE-24C61457F2CB}"/>
          </ac:spMkLst>
        </pc:spChg>
        <pc:spChg chg="mod">
          <ac:chgData name="Lucero Robles" userId="96ced291-6ec4-4460-8f64-63551a154dd3" providerId="ADAL" clId="{62BEAA93-A962-4721-86D9-C0490167FA22}" dt="2023-04-25T15:19:52.185" v="7384" actId="6549"/>
          <ac:spMkLst>
            <pc:docMk/>
            <pc:sldMk cId="2148701947" sldId="506"/>
            <ac:spMk id="4" creationId="{B121ABB4-FF1B-0A73-A7B3-81E8EF9F593C}"/>
          </ac:spMkLst>
        </pc:sp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3831142132" sldId="506"/>
        </pc:sldMkLst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2650301087" sldId="507"/>
        </pc:sldMkLst>
      </pc:sldChg>
      <pc:sldChg chg="addSp delSp modSp new mod ord">
        <pc:chgData name="Lucero Robles" userId="96ced291-6ec4-4460-8f64-63551a154dd3" providerId="ADAL" clId="{62BEAA93-A962-4721-86D9-C0490167FA22}" dt="2023-04-20T01:56:03.446" v="6596" actId="478"/>
        <pc:sldMkLst>
          <pc:docMk/>
          <pc:sldMk cId="3697960533" sldId="507"/>
        </pc:sldMkLst>
        <pc:spChg chg="mod">
          <ac:chgData name="Lucero Robles" userId="96ced291-6ec4-4460-8f64-63551a154dd3" providerId="ADAL" clId="{62BEAA93-A962-4721-86D9-C0490167FA22}" dt="2023-04-20T00:52:39.148" v="5111" actId="1076"/>
          <ac:spMkLst>
            <pc:docMk/>
            <pc:sldMk cId="3697960533" sldId="507"/>
            <ac:spMk id="2" creationId="{F8DF474F-8263-E5A2-CB7D-2B2369875820}"/>
          </ac:spMkLst>
        </pc:spChg>
        <pc:spChg chg="mod">
          <ac:chgData name="Lucero Robles" userId="96ced291-6ec4-4460-8f64-63551a154dd3" providerId="ADAL" clId="{62BEAA93-A962-4721-86D9-C0490167FA22}" dt="2023-04-20T00:52:57.528" v="5117" actId="20577"/>
          <ac:spMkLst>
            <pc:docMk/>
            <pc:sldMk cId="3697960533" sldId="507"/>
            <ac:spMk id="3" creationId="{A737EE04-165E-7EBE-4FDC-075AA96BD2E8}"/>
          </ac:spMkLst>
        </pc:spChg>
        <pc:spChg chg="del">
          <ac:chgData name="Lucero Robles" userId="96ced291-6ec4-4460-8f64-63551a154dd3" providerId="ADAL" clId="{62BEAA93-A962-4721-86D9-C0490167FA22}" dt="2023-04-20T00:48:49.369" v="4993"/>
          <ac:spMkLst>
            <pc:docMk/>
            <pc:sldMk cId="3697960533" sldId="507"/>
            <ac:spMk id="4" creationId="{55B9C3AF-A2E6-D491-F1BC-62B6FCB15B03}"/>
          </ac:spMkLst>
        </pc:spChg>
        <pc:spChg chg="add del mod">
          <ac:chgData name="Lucero Robles" userId="96ced291-6ec4-4460-8f64-63551a154dd3" providerId="ADAL" clId="{62BEAA93-A962-4721-86D9-C0490167FA22}" dt="2023-04-20T01:56:03.446" v="6596" actId="478"/>
          <ac:spMkLst>
            <pc:docMk/>
            <pc:sldMk cId="3697960533" sldId="507"/>
            <ac:spMk id="5" creationId="{D78C1681-C592-2689-4138-F3925190BE90}"/>
          </ac:spMkLst>
        </pc:spChg>
        <pc:spChg chg="add mod">
          <ac:chgData name="Lucero Robles" userId="96ced291-6ec4-4460-8f64-63551a154dd3" providerId="ADAL" clId="{62BEAA93-A962-4721-86D9-C0490167FA22}" dt="2023-04-20T01:56:00.035" v="6595" actId="1076"/>
          <ac:spMkLst>
            <pc:docMk/>
            <pc:sldMk cId="3697960533" sldId="507"/>
            <ac:spMk id="8" creationId="{B90F23F3-69C2-EB56-433F-1B648A8D67CC}"/>
          </ac:spMkLst>
        </pc:spChg>
        <pc:picChg chg="add mod">
          <ac:chgData name="Lucero Robles" userId="96ced291-6ec4-4460-8f64-63551a154dd3" providerId="ADAL" clId="{62BEAA93-A962-4721-86D9-C0490167FA22}" dt="2023-04-20T01:55:56.290" v="6594" actId="1076"/>
          <ac:picMkLst>
            <pc:docMk/>
            <pc:sldMk cId="3697960533" sldId="507"/>
            <ac:picMk id="7" creationId="{740E4700-2B8D-13E9-1938-CA245C8809DC}"/>
          </ac:picMkLst>
        </pc:picChg>
        <pc:picChg chg="add del mod">
          <ac:chgData name="Lucero Robles" userId="96ced291-6ec4-4460-8f64-63551a154dd3" providerId="ADAL" clId="{62BEAA93-A962-4721-86D9-C0490167FA22}" dt="2023-04-20T01:55:12.938" v="6588" actId="478"/>
          <ac:picMkLst>
            <pc:docMk/>
            <pc:sldMk cId="3697960533" sldId="507"/>
            <ac:picMk id="1026" creationId="{24EA3916-6733-D1CD-E675-B5728FD32F9F}"/>
          </ac:picMkLst>
        </pc:picChg>
      </pc:sldChg>
      <pc:sldChg chg="addSp delSp modSp new mod">
        <pc:chgData name="Lucero Robles" userId="96ced291-6ec4-4460-8f64-63551a154dd3" providerId="ADAL" clId="{62BEAA93-A962-4721-86D9-C0490167FA22}" dt="2023-04-20T01:52:59.007" v="6583" actId="14100"/>
        <pc:sldMkLst>
          <pc:docMk/>
          <pc:sldMk cId="850289181" sldId="508"/>
        </pc:sldMkLst>
        <pc:spChg chg="del">
          <ac:chgData name="Lucero Robles" userId="96ced291-6ec4-4460-8f64-63551a154dd3" providerId="ADAL" clId="{62BEAA93-A962-4721-86D9-C0490167FA22}" dt="2023-04-20T01:14:49.259" v="5122" actId="478"/>
          <ac:spMkLst>
            <pc:docMk/>
            <pc:sldMk cId="850289181" sldId="508"/>
            <ac:spMk id="2" creationId="{F8FCEA20-3EDC-F466-2542-2E163D1D5EA1}"/>
          </ac:spMkLst>
        </pc:spChg>
        <pc:spChg chg="del">
          <ac:chgData name="Lucero Robles" userId="96ced291-6ec4-4460-8f64-63551a154dd3" providerId="ADAL" clId="{62BEAA93-A962-4721-86D9-C0490167FA22}" dt="2023-04-20T01:14:43.310" v="5120" actId="478"/>
          <ac:spMkLst>
            <pc:docMk/>
            <pc:sldMk cId="850289181" sldId="508"/>
            <ac:spMk id="3" creationId="{89B278C9-32A9-E9D3-ABAC-08BF0CDEF3B2}"/>
          </ac:spMkLst>
        </pc:spChg>
        <pc:spChg chg="del">
          <ac:chgData name="Lucero Robles" userId="96ced291-6ec4-4460-8f64-63551a154dd3" providerId="ADAL" clId="{62BEAA93-A962-4721-86D9-C0490167FA22}" dt="2023-04-20T01:14:40.667" v="5119" actId="22"/>
          <ac:spMkLst>
            <pc:docMk/>
            <pc:sldMk cId="850289181" sldId="508"/>
            <ac:spMk id="4" creationId="{848F7479-B4D5-D488-A7B1-3C0921D8CAF5}"/>
          </ac:spMkLst>
        </pc:spChg>
        <pc:spChg chg="add mod">
          <ac:chgData name="Lucero Robles" userId="96ced291-6ec4-4460-8f64-63551a154dd3" providerId="ADAL" clId="{62BEAA93-A962-4721-86D9-C0490167FA22}" dt="2023-04-20T01:52:55.707" v="6582" actId="1076"/>
          <ac:spMkLst>
            <pc:docMk/>
            <pc:sldMk cId="850289181" sldId="508"/>
            <ac:spMk id="7" creationId="{8B98318B-3F34-7475-2334-E792707FD908}"/>
          </ac:spMkLst>
        </pc:spChg>
        <pc:picChg chg="add mod ord">
          <ac:chgData name="Lucero Robles" userId="96ced291-6ec4-4460-8f64-63551a154dd3" providerId="ADAL" clId="{62BEAA93-A962-4721-86D9-C0490167FA22}" dt="2023-04-20T01:52:59.007" v="6583" actId="14100"/>
          <ac:picMkLst>
            <pc:docMk/>
            <pc:sldMk cId="850289181" sldId="508"/>
            <ac:picMk id="6" creationId="{B901AD68-E268-E151-4CAC-DC7124B67315}"/>
          </ac:picMkLst>
        </pc:pic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2475448585" sldId="508"/>
        </pc:sldMkLst>
      </pc:sldChg>
      <pc:sldChg chg="addSp delSp modSp add mod">
        <pc:chgData name="Lucero Robles" userId="96ced291-6ec4-4460-8f64-63551a154dd3" providerId="ADAL" clId="{62BEAA93-A962-4721-86D9-C0490167FA22}" dt="2023-04-20T01:53:17.822" v="6586" actId="14100"/>
        <pc:sldMkLst>
          <pc:docMk/>
          <pc:sldMk cId="2427565207" sldId="509"/>
        </pc:sldMkLst>
        <pc:spChg chg="add del mod">
          <ac:chgData name="Lucero Robles" userId="96ced291-6ec4-4460-8f64-63551a154dd3" providerId="ADAL" clId="{62BEAA93-A962-4721-86D9-C0490167FA22}" dt="2023-04-20T01:15:28.043" v="5127" actId="478"/>
          <ac:spMkLst>
            <pc:docMk/>
            <pc:sldMk cId="2427565207" sldId="509"/>
            <ac:spMk id="3" creationId="{DB0F5110-F265-846A-7C2C-D315F18A075F}"/>
          </ac:spMkLst>
        </pc:spChg>
        <pc:spChg chg="add mod">
          <ac:chgData name="Lucero Robles" userId="96ced291-6ec4-4460-8f64-63551a154dd3" providerId="ADAL" clId="{62BEAA93-A962-4721-86D9-C0490167FA22}" dt="2023-04-20T01:53:10.288" v="6584"/>
          <ac:spMkLst>
            <pc:docMk/>
            <pc:sldMk cId="2427565207" sldId="509"/>
            <ac:spMk id="7" creationId="{9047E08F-E436-D382-C358-8A280F8CD1D5}"/>
          </ac:spMkLst>
        </pc:spChg>
        <pc:picChg chg="add mod">
          <ac:chgData name="Lucero Robles" userId="96ced291-6ec4-4460-8f64-63551a154dd3" providerId="ADAL" clId="{62BEAA93-A962-4721-86D9-C0490167FA22}" dt="2023-04-20T01:53:17.822" v="6586" actId="14100"/>
          <ac:picMkLst>
            <pc:docMk/>
            <pc:sldMk cId="2427565207" sldId="509"/>
            <ac:picMk id="5" creationId="{D807565E-0410-5767-4FCC-96BD65D36359}"/>
          </ac:picMkLst>
        </pc:picChg>
        <pc:picChg chg="del">
          <ac:chgData name="Lucero Robles" userId="96ced291-6ec4-4460-8f64-63551a154dd3" providerId="ADAL" clId="{62BEAA93-A962-4721-86D9-C0490167FA22}" dt="2023-04-20T01:15:24.298" v="5125" actId="478"/>
          <ac:picMkLst>
            <pc:docMk/>
            <pc:sldMk cId="2427565207" sldId="509"/>
            <ac:picMk id="6" creationId="{B901AD68-E268-E151-4CAC-DC7124B67315}"/>
          </ac:picMkLst>
        </pc:picChg>
      </pc:sldChg>
      <pc:sldChg chg="add del">
        <pc:chgData name="Lucero Robles" userId="96ced291-6ec4-4460-8f64-63551a154dd3" providerId="ADAL" clId="{62BEAA93-A962-4721-86D9-C0490167FA22}" dt="2023-04-15T01:33:23.863" v="2710"/>
        <pc:sldMkLst>
          <pc:docMk/>
          <pc:sldMk cId="2763443880" sldId="509"/>
        </pc:sldMkLst>
      </pc:sldChg>
      <pc:sldChg chg="addSp delSp modSp new del mod">
        <pc:chgData name="Lucero Robles" userId="96ced291-6ec4-4460-8f64-63551a154dd3" providerId="ADAL" clId="{62BEAA93-A962-4721-86D9-C0490167FA22}" dt="2023-04-25T15:17:03.273" v="7242" actId="47"/>
        <pc:sldMkLst>
          <pc:docMk/>
          <pc:sldMk cId="3282504846" sldId="510"/>
        </pc:sldMkLst>
        <pc:spChg chg="mod">
          <ac:chgData name="Lucero Robles" userId="96ced291-6ec4-4460-8f64-63551a154dd3" providerId="ADAL" clId="{62BEAA93-A962-4721-86D9-C0490167FA22}" dt="2023-04-20T01:23:42.601" v="5785" actId="20577"/>
          <ac:spMkLst>
            <pc:docMk/>
            <pc:sldMk cId="3282504846" sldId="510"/>
            <ac:spMk id="2" creationId="{E2A0BEB3-007A-9FFC-E13C-6105BE4981B3}"/>
          </ac:spMkLst>
        </pc:spChg>
        <pc:spChg chg="del">
          <ac:chgData name="Lucero Robles" userId="96ced291-6ec4-4460-8f64-63551a154dd3" providerId="ADAL" clId="{62BEAA93-A962-4721-86D9-C0490167FA22}" dt="2023-04-20T01:19:51.599" v="5685" actId="478"/>
          <ac:spMkLst>
            <pc:docMk/>
            <pc:sldMk cId="3282504846" sldId="510"/>
            <ac:spMk id="3" creationId="{FB68E530-BD5C-8D38-ECFD-898272A5EE41}"/>
          </ac:spMkLst>
        </pc:spChg>
        <pc:spChg chg="add del mod">
          <ac:chgData name="Lucero Robles" userId="96ced291-6ec4-4460-8f64-63551a154dd3" providerId="ADAL" clId="{62BEAA93-A962-4721-86D9-C0490167FA22}" dt="2023-04-20T01:20:18.754" v="5690" actId="26606"/>
          <ac:spMkLst>
            <pc:docMk/>
            <pc:sldMk cId="3282504846" sldId="510"/>
            <ac:spMk id="4" creationId="{F26F4F21-3DEA-3C34-7928-717E2EAFF3FF}"/>
          </ac:spMkLst>
        </pc:spChg>
        <pc:graphicFrameChg chg="add del">
          <ac:chgData name="Lucero Robles" userId="96ced291-6ec4-4460-8f64-63551a154dd3" providerId="ADAL" clId="{62BEAA93-A962-4721-86D9-C0490167FA22}" dt="2023-04-20T01:20:16.496" v="5687" actId="26606"/>
          <ac:graphicFrameMkLst>
            <pc:docMk/>
            <pc:sldMk cId="3282504846" sldId="510"/>
            <ac:graphicFrameMk id="6" creationId="{0897E791-0E5F-D85A-6E8A-DC3D52DBC331}"/>
          </ac:graphicFrameMkLst>
        </pc:graphicFrameChg>
        <pc:graphicFrameChg chg="add del">
          <ac:chgData name="Lucero Robles" userId="96ced291-6ec4-4460-8f64-63551a154dd3" providerId="ADAL" clId="{62BEAA93-A962-4721-86D9-C0490167FA22}" dt="2023-04-20T01:20:18.742" v="5689" actId="26606"/>
          <ac:graphicFrameMkLst>
            <pc:docMk/>
            <pc:sldMk cId="3282504846" sldId="510"/>
            <ac:graphicFrameMk id="8" creationId="{96F75088-CE6D-6BB2-1F96-8016CA476DFE}"/>
          </ac:graphicFrameMkLst>
        </pc:graphicFrameChg>
        <pc:graphicFrameChg chg="add">
          <ac:chgData name="Lucero Robles" userId="96ced291-6ec4-4460-8f64-63551a154dd3" providerId="ADAL" clId="{62BEAA93-A962-4721-86D9-C0490167FA22}" dt="2023-04-20T01:20:18.754" v="5690" actId="26606"/>
          <ac:graphicFrameMkLst>
            <pc:docMk/>
            <pc:sldMk cId="3282504846" sldId="510"/>
            <ac:graphicFrameMk id="10" creationId="{0897E791-0E5F-D85A-6E8A-DC3D52DBC331}"/>
          </ac:graphicFrameMkLst>
        </pc:graphicFrameChg>
      </pc:sldChg>
      <pc:sldChg chg="modSp add mod ord">
        <pc:chgData name="Lucero Robles" userId="96ced291-6ec4-4460-8f64-63551a154dd3" providerId="ADAL" clId="{62BEAA93-A962-4721-86D9-C0490167FA22}" dt="2023-04-25T15:19:02.089" v="7361" actId="20577"/>
        <pc:sldMkLst>
          <pc:docMk/>
          <pc:sldMk cId="1911740122" sldId="511"/>
        </pc:sldMkLst>
        <pc:spChg chg="mod">
          <ac:chgData name="Lucero Robles" userId="96ced291-6ec4-4460-8f64-63551a154dd3" providerId="ADAL" clId="{62BEAA93-A962-4721-86D9-C0490167FA22}" dt="2023-04-20T01:23:35.578" v="5780" actId="6549"/>
          <ac:spMkLst>
            <pc:docMk/>
            <pc:sldMk cId="1911740122" sldId="511"/>
            <ac:spMk id="2" creationId="{E2A0BEB3-007A-9FFC-E13C-6105BE4981B3}"/>
          </ac:spMkLst>
        </pc:spChg>
        <pc:graphicFrameChg chg="mod">
          <ac:chgData name="Lucero Robles" userId="96ced291-6ec4-4460-8f64-63551a154dd3" providerId="ADAL" clId="{62BEAA93-A962-4721-86D9-C0490167FA22}" dt="2023-04-25T15:19:02.089" v="7361" actId="20577"/>
          <ac:graphicFrameMkLst>
            <pc:docMk/>
            <pc:sldMk cId="1911740122" sldId="511"/>
            <ac:graphicFrameMk id="10" creationId="{0897E791-0E5F-D85A-6E8A-DC3D52DBC331}"/>
          </ac:graphicFrameMkLst>
        </pc:graphicFrameChg>
      </pc:sldChg>
      <pc:sldChg chg="modSp add mod ord">
        <pc:chgData name="Lucero Robles" userId="96ced291-6ec4-4460-8f64-63551a154dd3" providerId="ADAL" clId="{62BEAA93-A962-4721-86D9-C0490167FA22}" dt="2023-04-20T01:51:27.218" v="6557" actId="1076"/>
        <pc:sldMkLst>
          <pc:docMk/>
          <pc:sldMk cId="2015191521" sldId="512"/>
        </pc:sldMkLst>
        <pc:spChg chg="mod">
          <ac:chgData name="Lucero Robles" userId="96ced291-6ec4-4460-8f64-63551a154dd3" providerId="ADAL" clId="{62BEAA93-A962-4721-86D9-C0490167FA22}" dt="2023-04-20T01:51:27.218" v="6557" actId="1076"/>
          <ac:spMkLst>
            <pc:docMk/>
            <pc:sldMk cId="2015191521" sldId="512"/>
            <ac:spMk id="2" creationId="{18B136E7-094A-4E49-9177-7FC1F379D67F}"/>
          </ac:spMkLst>
        </pc:spChg>
      </pc:sldChg>
      <pc:sldChg chg="delSp modSp new mod">
        <pc:chgData name="Lucero Robles" userId="96ced291-6ec4-4460-8f64-63551a154dd3" providerId="ADAL" clId="{62BEAA93-A962-4721-86D9-C0490167FA22}" dt="2023-04-20T01:38:57.694" v="6549" actId="1076"/>
        <pc:sldMkLst>
          <pc:docMk/>
          <pc:sldMk cId="2615295005" sldId="513"/>
        </pc:sldMkLst>
        <pc:spChg chg="mod">
          <ac:chgData name="Lucero Robles" userId="96ced291-6ec4-4460-8f64-63551a154dd3" providerId="ADAL" clId="{62BEAA93-A962-4721-86D9-C0490167FA22}" dt="2023-04-20T01:36:10.924" v="6037" actId="20577"/>
          <ac:spMkLst>
            <pc:docMk/>
            <pc:sldMk cId="2615295005" sldId="513"/>
            <ac:spMk id="2" creationId="{9ED41F09-6193-8FA8-DCA1-B3B19B8772D6}"/>
          </ac:spMkLst>
        </pc:spChg>
        <pc:spChg chg="del">
          <ac:chgData name="Lucero Robles" userId="96ced291-6ec4-4460-8f64-63551a154dd3" providerId="ADAL" clId="{62BEAA93-A962-4721-86D9-C0490167FA22}" dt="2023-04-20T01:38:53.857" v="6548" actId="478"/>
          <ac:spMkLst>
            <pc:docMk/>
            <pc:sldMk cId="2615295005" sldId="513"/>
            <ac:spMk id="3" creationId="{53DD4A79-D44B-2243-8060-06E27B2E4518}"/>
          </ac:spMkLst>
        </pc:spChg>
        <pc:spChg chg="mod">
          <ac:chgData name="Lucero Robles" userId="96ced291-6ec4-4460-8f64-63551a154dd3" providerId="ADAL" clId="{62BEAA93-A962-4721-86D9-C0490167FA22}" dt="2023-04-20T01:38:57.694" v="6549" actId="1076"/>
          <ac:spMkLst>
            <pc:docMk/>
            <pc:sldMk cId="2615295005" sldId="513"/>
            <ac:spMk id="4" creationId="{A4829332-AD21-AD20-CBDE-020D417E2D69}"/>
          </ac:spMkLst>
        </pc:spChg>
      </pc:sldChg>
      <pc:sldChg chg="add">
        <pc:chgData name="Lucero Robles" userId="96ced291-6ec4-4460-8f64-63551a154dd3" providerId="ADAL" clId="{62BEAA93-A962-4721-86D9-C0490167FA22}" dt="2023-04-20T01:55:07.642" v="6587" actId="2890"/>
        <pc:sldMkLst>
          <pc:docMk/>
          <pc:sldMk cId="2596618951" sldId="514"/>
        </pc:sldMkLst>
      </pc:sldChg>
      <pc:sldChg chg="add">
        <pc:chgData name="Lucero Robles" userId="96ced291-6ec4-4460-8f64-63551a154dd3" providerId="ADAL" clId="{62BEAA93-A962-4721-86D9-C0490167FA22}" dt="2023-04-24T22:26:27.883" v="6597" actId="2890"/>
        <pc:sldMkLst>
          <pc:docMk/>
          <pc:sldMk cId="670014746" sldId="515"/>
        </pc:sldMkLst>
      </pc:sldChg>
      <pc:sldChg chg="modSp new mod ord">
        <pc:chgData name="Lucero Robles" userId="96ced291-6ec4-4460-8f64-63551a154dd3" providerId="ADAL" clId="{62BEAA93-A962-4721-86D9-C0490167FA22}" dt="2023-04-25T15:15:39.162" v="7241" actId="20577"/>
        <pc:sldMkLst>
          <pc:docMk/>
          <pc:sldMk cId="736037868" sldId="516"/>
        </pc:sldMkLst>
        <pc:spChg chg="mod">
          <ac:chgData name="Lucero Robles" userId="96ced291-6ec4-4460-8f64-63551a154dd3" providerId="ADAL" clId="{62BEAA93-A962-4721-86D9-C0490167FA22}" dt="2023-04-25T15:15:39.162" v="7241" actId="20577"/>
          <ac:spMkLst>
            <pc:docMk/>
            <pc:sldMk cId="736037868" sldId="516"/>
            <ac:spMk id="2" creationId="{990C06B4-67FF-3134-826D-C62C0C6F5AD8}"/>
          </ac:spMkLst>
        </pc:spChg>
        <pc:spChg chg="mod">
          <ac:chgData name="Lucero Robles" userId="96ced291-6ec4-4460-8f64-63551a154dd3" providerId="ADAL" clId="{62BEAA93-A962-4721-86D9-C0490167FA22}" dt="2023-04-25T15:12:06.854" v="7113" actId="255"/>
          <ac:spMkLst>
            <pc:docMk/>
            <pc:sldMk cId="736037868" sldId="516"/>
            <ac:spMk id="3" creationId="{06DF4597-23CF-C4A7-870A-12605A0523F5}"/>
          </ac:spMkLst>
        </pc:spChg>
        <pc:spChg chg="mod">
          <ac:chgData name="Lucero Robles" userId="96ced291-6ec4-4460-8f64-63551a154dd3" providerId="ADAL" clId="{62BEAA93-A962-4721-86D9-C0490167FA22}" dt="2023-04-25T15:12:00.358" v="7112" actId="255"/>
          <ac:spMkLst>
            <pc:docMk/>
            <pc:sldMk cId="736037868" sldId="516"/>
            <ac:spMk id="4" creationId="{4F1AD95F-5A6F-E950-F848-C3DA9E7548D6}"/>
          </ac:spMkLst>
        </pc:spChg>
        <pc:spChg chg="mod">
          <ac:chgData name="Lucero Robles" userId="96ced291-6ec4-4460-8f64-63551a154dd3" providerId="ADAL" clId="{62BEAA93-A962-4721-86D9-C0490167FA22}" dt="2023-04-25T15:14:06.682" v="7219" actId="6549"/>
          <ac:spMkLst>
            <pc:docMk/>
            <pc:sldMk cId="736037868" sldId="516"/>
            <ac:spMk id="5" creationId="{AD0978D3-BD95-9EAC-FA67-0DE3DBDAC431}"/>
          </ac:spMkLst>
        </pc:spChg>
        <pc:spChg chg="mod">
          <ac:chgData name="Lucero Robles" userId="96ced291-6ec4-4460-8f64-63551a154dd3" providerId="ADAL" clId="{62BEAA93-A962-4721-86D9-C0490167FA22}" dt="2023-04-24T22:30:31.695" v="6644" actId="27636"/>
          <ac:spMkLst>
            <pc:docMk/>
            <pc:sldMk cId="736037868" sldId="516"/>
            <ac:spMk id="6" creationId="{294C15FC-2B56-1244-7882-74E54019F631}"/>
          </ac:spMkLst>
        </pc:spChg>
        <pc:spChg chg="mod">
          <ac:chgData name="Lucero Robles" userId="96ced291-6ec4-4460-8f64-63551a154dd3" providerId="ADAL" clId="{62BEAA93-A962-4721-86D9-C0490167FA22}" dt="2023-04-24T22:34:17.044" v="6849" actId="255"/>
          <ac:spMkLst>
            <pc:docMk/>
            <pc:sldMk cId="736037868" sldId="516"/>
            <ac:spMk id="7" creationId="{1B1F4A4B-3C23-7F0C-24B6-224306A88CFE}"/>
          </ac:spMkLst>
        </pc:spChg>
        <pc:spChg chg="mod">
          <ac:chgData name="Lucero Robles" userId="96ced291-6ec4-4460-8f64-63551a154dd3" providerId="ADAL" clId="{62BEAA93-A962-4721-86D9-C0490167FA22}" dt="2023-04-24T22:34:22.742" v="6850" actId="255"/>
          <ac:spMkLst>
            <pc:docMk/>
            <pc:sldMk cId="736037868" sldId="516"/>
            <ac:spMk id="8" creationId="{A3D6C30D-1C60-CA32-FB23-EC89E6D7A8DB}"/>
          </ac:spMkLst>
        </pc:spChg>
      </pc:sldChg>
      <pc:sldChg chg="add ord">
        <pc:chgData name="Lucero Robles" userId="96ced291-6ec4-4460-8f64-63551a154dd3" providerId="ADAL" clId="{62BEAA93-A962-4721-86D9-C0490167FA22}" dt="2023-04-25T15:08:17.608" v="6934"/>
        <pc:sldMkLst>
          <pc:docMk/>
          <pc:sldMk cId="1829129784" sldId="517"/>
        </pc:sldMkLst>
      </pc:sldChg>
      <pc:sldChg chg="add ord">
        <pc:chgData name="Lucero Robles" userId="96ced291-6ec4-4460-8f64-63551a154dd3" providerId="ADAL" clId="{62BEAA93-A962-4721-86D9-C0490167FA22}" dt="2023-04-25T15:08:17.608" v="6934"/>
        <pc:sldMkLst>
          <pc:docMk/>
          <pc:sldMk cId="3502614143" sldId="518"/>
        </pc:sldMkLst>
      </pc:sldChg>
      <pc:sldChg chg="add ord">
        <pc:chgData name="Lucero Robles" userId="96ced291-6ec4-4460-8f64-63551a154dd3" providerId="ADAL" clId="{62BEAA93-A962-4721-86D9-C0490167FA22}" dt="2023-04-25T15:08:17.608" v="6934"/>
        <pc:sldMkLst>
          <pc:docMk/>
          <pc:sldMk cId="1633395500" sldId="519"/>
        </pc:sldMkLst>
      </pc:sldChg>
      <pc:sldChg chg="modSp add mod ord">
        <pc:chgData name="Lucero Robles" userId="96ced291-6ec4-4460-8f64-63551a154dd3" providerId="ADAL" clId="{62BEAA93-A962-4721-86D9-C0490167FA22}" dt="2023-04-25T15:08:17.608" v="6934"/>
        <pc:sldMkLst>
          <pc:docMk/>
          <pc:sldMk cId="3561588393" sldId="520"/>
        </pc:sldMkLst>
        <pc:spChg chg="mod">
          <ac:chgData name="Lucero Robles" userId="96ced291-6ec4-4460-8f64-63551a154dd3" providerId="ADAL" clId="{62BEAA93-A962-4721-86D9-C0490167FA22}" dt="2023-04-25T00:28:22.043" v="6927" actId="20577"/>
          <ac:spMkLst>
            <pc:docMk/>
            <pc:sldMk cId="3561588393" sldId="520"/>
            <ac:spMk id="2" creationId="{18B136E7-094A-4E49-9177-7FC1F379D67F}"/>
          </ac:spMkLst>
        </pc:spChg>
      </pc:sldChg>
      <pc:sldChg chg="addSp delSp modSp new mod ord modClrScheme chgLayout">
        <pc:chgData name="Lucero Robles" userId="96ced291-6ec4-4460-8f64-63551a154dd3" providerId="ADAL" clId="{62BEAA93-A962-4721-86D9-C0490167FA22}" dt="2023-04-26T17:19:31.546" v="7494"/>
        <pc:sldMkLst>
          <pc:docMk/>
          <pc:sldMk cId="4039005329" sldId="521"/>
        </pc:sldMkLst>
        <pc:spChg chg="mod ord">
          <ac:chgData name="Lucero Robles" userId="96ced291-6ec4-4460-8f64-63551a154dd3" providerId="ADAL" clId="{62BEAA93-A962-4721-86D9-C0490167FA22}" dt="2023-04-26T17:18:17.259" v="7483" actId="27636"/>
          <ac:spMkLst>
            <pc:docMk/>
            <pc:sldMk cId="4039005329" sldId="521"/>
            <ac:spMk id="2" creationId="{81B027E4-E661-9287-DE5C-82AD32C3F6A0}"/>
          </ac:spMkLst>
        </pc:spChg>
        <pc:spChg chg="del">
          <ac:chgData name="Lucero Robles" userId="96ced291-6ec4-4460-8f64-63551a154dd3" providerId="ADAL" clId="{62BEAA93-A962-4721-86D9-C0490167FA22}" dt="2023-04-26T17:16:21.115" v="7388" actId="22"/>
          <ac:spMkLst>
            <pc:docMk/>
            <pc:sldMk cId="4039005329" sldId="521"/>
            <ac:spMk id="3" creationId="{D307FDF1-9CA4-D748-A317-6F08F673EEF3}"/>
          </ac:spMkLst>
        </pc:spChg>
        <pc:spChg chg="del">
          <ac:chgData name="Lucero Robles" userId="96ced291-6ec4-4460-8f64-63551a154dd3" providerId="ADAL" clId="{62BEAA93-A962-4721-86D9-C0490167FA22}" dt="2023-04-26T17:16:33.882" v="7389" actId="22"/>
          <ac:spMkLst>
            <pc:docMk/>
            <pc:sldMk cId="4039005329" sldId="521"/>
            <ac:spMk id="4" creationId="{CB9F1C92-1461-ACC0-3373-09299AF0A048}"/>
          </ac:spMkLst>
        </pc:spChg>
        <pc:spChg chg="add del mod ord">
          <ac:chgData name="Lucero Robles" userId="96ced291-6ec4-4460-8f64-63551a154dd3" providerId="ADAL" clId="{62BEAA93-A962-4721-86D9-C0490167FA22}" dt="2023-04-26T17:18:21.982" v="7484" actId="478"/>
          <ac:spMkLst>
            <pc:docMk/>
            <pc:sldMk cId="4039005329" sldId="521"/>
            <ac:spMk id="9" creationId="{F171C8A9-DF79-5A1C-885D-959057A1595E}"/>
          </ac:spMkLst>
        </pc:spChg>
        <pc:spChg chg="add del mod ord">
          <ac:chgData name="Lucero Robles" userId="96ced291-6ec4-4460-8f64-63551a154dd3" providerId="ADAL" clId="{62BEAA93-A962-4721-86D9-C0490167FA22}" dt="2023-04-26T17:18:24.604" v="7485" actId="478"/>
          <ac:spMkLst>
            <pc:docMk/>
            <pc:sldMk cId="4039005329" sldId="521"/>
            <ac:spMk id="10" creationId="{5F7DA7F8-D079-4F1D-B508-EB3B86311B0D}"/>
          </ac:spMkLst>
        </pc:spChg>
        <pc:picChg chg="add mod ord">
          <ac:chgData name="Lucero Robles" userId="96ced291-6ec4-4460-8f64-63551a154dd3" providerId="ADAL" clId="{62BEAA93-A962-4721-86D9-C0490167FA22}" dt="2023-04-26T17:18:48.773" v="7491" actId="1076"/>
          <ac:picMkLst>
            <pc:docMk/>
            <pc:sldMk cId="4039005329" sldId="521"/>
            <ac:picMk id="6" creationId="{CDC66331-0F2B-7075-42DE-4AA1B1E2F9A3}"/>
          </ac:picMkLst>
        </pc:picChg>
        <pc:picChg chg="add mod ord">
          <ac:chgData name="Lucero Robles" userId="96ced291-6ec4-4460-8f64-63551a154dd3" providerId="ADAL" clId="{62BEAA93-A962-4721-86D9-C0490167FA22}" dt="2023-04-26T17:18:36.551" v="7489" actId="14100"/>
          <ac:picMkLst>
            <pc:docMk/>
            <pc:sldMk cId="4039005329" sldId="521"/>
            <ac:picMk id="8" creationId="{287A460E-7902-A333-085F-B4F29775F86B}"/>
          </ac:picMkLst>
        </pc:picChg>
      </pc:sldChg>
    </pc:docChg>
  </pc:docChgLst>
  <pc:docChgLst>
    <pc:chgData name="Gisselle Galloway" userId="82af8e03-6f55-405d-9445-0400466292b2" providerId="ADAL" clId="{24995699-05CB-4E57-9A6B-05AAB397A3D3}"/>
    <pc:docChg chg="custSel addSld delSld modSld">
      <pc:chgData name="Gisselle Galloway" userId="82af8e03-6f55-405d-9445-0400466292b2" providerId="ADAL" clId="{24995699-05CB-4E57-9A6B-05AAB397A3D3}" dt="2024-01-29T23:24:52.342" v="70" actId="1076"/>
      <pc:docMkLst>
        <pc:docMk/>
      </pc:docMkLst>
      <pc:sldChg chg="modSp del mod">
        <pc:chgData name="Gisselle Galloway" userId="82af8e03-6f55-405d-9445-0400466292b2" providerId="ADAL" clId="{24995699-05CB-4E57-9A6B-05AAB397A3D3}" dt="2024-01-29T19:16:05.190" v="25" actId="47"/>
        <pc:sldMkLst>
          <pc:docMk/>
          <pc:sldMk cId="1805122649" sldId="460"/>
        </pc:sldMkLst>
        <pc:spChg chg="mod">
          <ac:chgData name="Gisselle Galloway" userId="82af8e03-6f55-405d-9445-0400466292b2" providerId="ADAL" clId="{24995699-05CB-4E57-9A6B-05AAB397A3D3}" dt="2024-01-29T19:13:45.463" v="0" actId="27636"/>
          <ac:spMkLst>
            <pc:docMk/>
            <pc:sldMk cId="1805122649" sldId="460"/>
            <ac:spMk id="5" creationId="{0AEF3A59-E8B4-9ABF-44FB-2480690F203C}"/>
          </ac:spMkLst>
        </pc:spChg>
      </pc:sldChg>
      <pc:sldChg chg="del modCm">
        <pc:chgData name="Gisselle Galloway" userId="82af8e03-6f55-405d-9445-0400466292b2" providerId="ADAL" clId="{24995699-05CB-4E57-9A6B-05AAB397A3D3}" dt="2024-01-29T19:14:15.569" v="3" actId="47"/>
        <pc:sldMkLst>
          <pc:docMk/>
          <pc:sldMk cId="1911740122" sldId="5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isselle Galloway" userId="82af8e03-6f55-405d-9445-0400466292b2" providerId="ADAL" clId="{24995699-05CB-4E57-9A6B-05AAB397A3D3}" dt="2024-01-29T19:14:10.676" v="2"/>
              <pc2:cmMkLst xmlns:pc2="http://schemas.microsoft.com/office/powerpoint/2019/9/main/command">
                <pc:docMk/>
                <pc:sldMk cId="1911740122" sldId="511"/>
                <pc2:cmMk id="{0920C7CC-E9BF-42C9-8A62-7266B58401D7}"/>
              </pc2:cmMkLst>
            </pc226:cmChg>
          </p:ext>
        </pc:extLst>
      </pc:sldChg>
      <pc:sldChg chg="addSp modSp mod">
        <pc:chgData name="Gisselle Galloway" userId="82af8e03-6f55-405d-9445-0400466292b2" providerId="ADAL" clId="{24995699-05CB-4E57-9A6B-05AAB397A3D3}" dt="2024-01-29T19:15:34.614" v="23" actId="1076"/>
        <pc:sldMkLst>
          <pc:docMk/>
          <pc:sldMk cId="4039005329" sldId="521"/>
        </pc:sldMkLst>
        <pc:spChg chg="add mod">
          <ac:chgData name="Gisselle Galloway" userId="82af8e03-6f55-405d-9445-0400466292b2" providerId="ADAL" clId="{24995699-05CB-4E57-9A6B-05AAB397A3D3}" dt="2024-01-29T19:15:34.614" v="23" actId="1076"/>
          <ac:spMkLst>
            <pc:docMk/>
            <pc:sldMk cId="4039005329" sldId="521"/>
            <ac:spMk id="3" creationId="{B1E0A24E-E585-69B9-8F4F-48F37F86F6D5}"/>
          </ac:spMkLst>
        </pc:spChg>
        <pc:picChg chg="mod">
          <ac:chgData name="Gisselle Galloway" userId="82af8e03-6f55-405d-9445-0400466292b2" providerId="ADAL" clId="{24995699-05CB-4E57-9A6B-05AAB397A3D3}" dt="2024-01-29T19:15:12.227" v="22" actId="1076"/>
          <ac:picMkLst>
            <pc:docMk/>
            <pc:sldMk cId="4039005329" sldId="521"/>
            <ac:picMk id="10" creationId="{06C237A4-4D25-7AEE-FB72-78140B4D6D91}"/>
          </ac:picMkLst>
        </pc:picChg>
      </pc:sldChg>
      <pc:sldChg chg="del">
        <pc:chgData name="Gisselle Galloway" userId="82af8e03-6f55-405d-9445-0400466292b2" providerId="ADAL" clId="{24995699-05CB-4E57-9A6B-05AAB397A3D3}" dt="2024-01-29T19:15:59.483" v="24" actId="47"/>
        <pc:sldMkLst>
          <pc:docMk/>
          <pc:sldMk cId="3568069665" sldId="529"/>
        </pc:sldMkLst>
      </pc:sldChg>
      <pc:sldChg chg="modSp mod">
        <pc:chgData name="Gisselle Galloway" userId="82af8e03-6f55-405d-9445-0400466292b2" providerId="ADAL" clId="{24995699-05CB-4E57-9A6B-05AAB397A3D3}" dt="2024-01-29T19:13:45.621" v="1" actId="27636"/>
        <pc:sldMkLst>
          <pc:docMk/>
          <pc:sldMk cId="2101770006" sldId="533"/>
        </pc:sldMkLst>
        <pc:spChg chg="mod">
          <ac:chgData name="Gisselle Galloway" userId="82af8e03-6f55-405d-9445-0400466292b2" providerId="ADAL" clId="{24995699-05CB-4E57-9A6B-05AAB397A3D3}" dt="2024-01-29T19:13:45.621" v="1" actId="27636"/>
          <ac:spMkLst>
            <pc:docMk/>
            <pc:sldMk cId="2101770006" sldId="533"/>
            <ac:spMk id="7" creationId="{937FE74E-A514-F43D-9C54-D863CBFEF194}"/>
          </ac:spMkLst>
        </pc:spChg>
      </pc:sldChg>
      <pc:sldChg chg="modSp add mod">
        <pc:chgData name="Gisselle Galloway" userId="82af8e03-6f55-405d-9445-0400466292b2" providerId="ADAL" clId="{24995699-05CB-4E57-9A6B-05AAB397A3D3}" dt="2024-01-29T23:20:58.926" v="61" actId="20577"/>
        <pc:sldMkLst>
          <pc:docMk/>
          <pc:sldMk cId="2470123368" sldId="539"/>
        </pc:sldMkLst>
        <pc:spChg chg="mod">
          <ac:chgData name="Gisselle Galloway" userId="82af8e03-6f55-405d-9445-0400466292b2" providerId="ADAL" clId="{24995699-05CB-4E57-9A6B-05AAB397A3D3}" dt="2024-01-29T23:20:58.926" v="61" actId="20577"/>
          <ac:spMkLst>
            <pc:docMk/>
            <pc:sldMk cId="2470123368" sldId="539"/>
            <ac:spMk id="4" creationId="{42F22BD1-DDA2-BFA4-2C5B-5F9B17021539}"/>
          </ac:spMkLst>
        </pc:spChg>
      </pc:sldChg>
      <pc:sldChg chg="addSp modSp new mod">
        <pc:chgData name="Gisselle Galloway" userId="82af8e03-6f55-405d-9445-0400466292b2" providerId="ADAL" clId="{24995699-05CB-4E57-9A6B-05AAB397A3D3}" dt="2024-01-29T23:24:52.342" v="70" actId="1076"/>
        <pc:sldMkLst>
          <pc:docMk/>
          <pc:sldMk cId="575707735" sldId="540"/>
        </pc:sldMkLst>
        <pc:picChg chg="add mod">
          <ac:chgData name="Gisselle Galloway" userId="82af8e03-6f55-405d-9445-0400466292b2" providerId="ADAL" clId="{24995699-05CB-4E57-9A6B-05AAB397A3D3}" dt="2024-01-29T23:24:43.180" v="69" actId="1076"/>
          <ac:picMkLst>
            <pc:docMk/>
            <pc:sldMk cId="575707735" sldId="540"/>
            <ac:picMk id="3" creationId="{355336A6-1D8C-83B3-37FB-1FAC90D26282}"/>
          </ac:picMkLst>
        </pc:picChg>
        <pc:picChg chg="add mod">
          <ac:chgData name="Gisselle Galloway" userId="82af8e03-6f55-405d-9445-0400466292b2" providerId="ADAL" clId="{24995699-05CB-4E57-9A6B-05AAB397A3D3}" dt="2024-01-29T23:24:52.342" v="70" actId="1076"/>
          <ac:picMkLst>
            <pc:docMk/>
            <pc:sldMk cId="575707735" sldId="540"/>
            <ac:picMk id="5" creationId="{E87F9ED8-E38E-9F80-E0CE-F229DB6CED54}"/>
          </ac:picMkLst>
        </pc:picChg>
      </pc:sldChg>
    </pc:docChg>
  </pc:docChgLst>
  <pc:docChgLst>
    <pc:chgData name="Gisselle Galloway" userId="S::gisselle.galloway@calmhsa.org::82af8e03-6f55-405d-9445-0400466292b2" providerId="AD" clId="Web-{66ED39E9-25F1-9582-EF40-B22C552A08F9}"/>
    <pc:docChg chg="mod addSld delSld modSld sldOrd">
      <pc:chgData name="Gisselle Galloway" userId="S::gisselle.galloway@calmhsa.org::82af8e03-6f55-405d-9445-0400466292b2" providerId="AD" clId="Web-{66ED39E9-25F1-9582-EF40-B22C552A08F9}" dt="2024-01-29T19:05:23.973" v="410" actId="20577"/>
      <pc:docMkLst>
        <pc:docMk/>
      </pc:docMkLst>
      <pc:sldChg chg="modSp">
        <pc:chgData name="Gisselle Galloway" userId="S::gisselle.galloway@calmhsa.org::82af8e03-6f55-405d-9445-0400466292b2" providerId="AD" clId="Web-{66ED39E9-25F1-9582-EF40-B22C552A08F9}" dt="2024-01-29T18:09:46.337" v="153" actId="20577"/>
        <pc:sldMkLst>
          <pc:docMk/>
          <pc:sldMk cId="3924894265" sldId="447"/>
        </pc:sldMkLst>
        <pc:spChg chg="mod">
          <ac:chgData name="Gisselle Galloway" userId="S::gisselle.galloway@calmhsa.org::82af8e03-6f55-405d-9445-0400466292b2" providerId="AD" clId="Web-{66ED39E9-25F1-9582-EF40-B22C552A08F9}" dt="2024-01-29T18:09:46.337" v="153" actId="20577"/>
          <ac:spMkLst>
            <pc:docMk/>
            <pc:sldMk cId="3924894265" sldId="447"/>
            <ac:spMk id="4" creationId="{AC70ED23-492D-9505-E939-5383AFA95BBD}"/>
          </ac:spMkLst>
        </pc:spChg>
      </pc:sldChg>
      <pc:sldChg chg="modNotes">
        <pc:chgData name="Gisselle Galloway" userId="S::gisselle.galloway@calmhsa.org::82af8e03-6f55-405d-9445-0400466292b2" providerId="AD" clId="Web-{66ED39E9-25F1-9582-EF40-B22C552A08F9}" dt="2024-01-29T19:02:15.273" v="391"/>
        <pc:sldMkLst>
          <pc:docMk/>
          <pc:sldMk cId="239435922" sldId="455"/>
        </pc:sldMkLst>
      </pc:sldChg>
      <pc:sldChg chg="modSp">
        <pc:chgData name="Gisselle Galloway" userId="S::gisselle.galloway@calmhsa.org::82af8e03-6f55-405d-9445-0400466292b2" providerId="AD" clId="Web-{66ED39E9-25F1-9582-EF40-B22C552A08F9}" dt="2024-01-29T18:14:04.734" v="203" actId="20577"/>
        <pc:sldMkLst>
          <pc:docMk/>
          <pc:sldMk cId="3786157831" sldId="457"/>
        </pc:sldMkLst>
        <pc:spChg chg="mod">
          <ac:chgData name="Gisselle Galloway" userId="S::gisselle.galloway@calmhsa.org::82af8e03-6f55-405d-9445-0400466292b2" providerId="AD" clId="Web-{66ED39E9-25F1-9582-EF40-B22C552A08F9}" dt="2024-01-29T18:14:04.734" v="203" actId="20577"/>
          <ac:spMkLst>
            <pc:docMk/>
            <pc:sldMk cId="3786157831" sldId="457"/>
            <ac:spMk id="8" creationId="{049FC1A7-2574-EA53-723D-B11F9B1B9610}"/>
          </ac:spMkLst>
        </pc:spChg>
      </pc:sldChg>
      <pc:sldChg chg="addSp delSp modSp modCm">
        <pc:chgData name="Gisselle Galloway" userId="S::gisselle.galloway@calmhsa.org::82af8e03-6f55-405d-9445-0400466292b2" providerId="AD" clId="Web-{66ED39E9-25F1-9582-EF40-B22C552A08F9}" dt="2024-01-29T19:05:23.973" v="410" actId="20577"/>
        <pc:sldMkLst>
          <pc:docMk/>
          <pc:sldMk cId="1805122649" sldId="460"/>
        </pc:sldMkLst>
        <pc:spChg chg="del">
          <ac:chgData name="Gisselle Galloway" userId="S::gisselle.galloway@calmhsa.org::82af8e03-6f55-405d-9445-0400466292b2" providerId="AD" clId="Web-{66ED39E9-25F1-9582-EF40-B22C552A08F9}" dt="2024-01-29T19:04:14.203" v="394"/>
          <ac:spMkLst>
            <pc:docMk/>
            <pc:sldMk cId="1805122649" sldId="460"/>
            <ac:spMk id="3" creationId="{A53AB64F-01D5-9DDC-0185-9BAB0EA43CA5}"/>
          </ac:spMkLst>
        </pc:spChg>
        <pc:spChg chg="add mod">
          <ac:chgData name="Gisselle Galloway" userId="S::gisselle.galloway@calmhsa.org::82af8e03-6f55-405d-9445-0400466292b2" providerId="AD" clId="Web-{66ED39E9-25F1-9582-EF40-B22C552A08F9}" dt="2024-01-29T19:05:23.973" v="410" actId="20577"/>
          <ac:spMkLst>
            <pc:docMk/>
            <pc:sldMk cId="1805122649" sldId="460"/>
            <ac:spMk id="5" creationId="{0AEF3A59-E8B4-9ABF-44FB-2480690F20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isselle Galloway" userId="S::gisselle.galloway@calmhsa.org::82af8e03-6f55-405d-9445-0400466292b2" providerId="AD" clId="Web-{66ED39E9-25F1-9582-EF40-B22C552A08F9}" dt="2024-01-29T18:13:06.467" v="200"/>
              <pc2:cmMkLst xmlns:pc2="http://schemas.microsoft.com/office/powerpoint/2019/9/main/command">
                <pc:docMk/>
                <pc:sldMk cId="1805122649" sldId="460"/>
                <pc2:cmMk id="{DCA8AAA4-011B-4EBF-8BF9-41549E2110A4}"/>
              </pc2:cmMkLst>
              <pc226:cmRplyChg chg="add">
                <pc226:chgData name="Gisselle Galloway" userId="S::gisselle.galloway@calmhsa.org::82af8e03-6f55-405d-9445-0400466292b2" providerId="AD" clId="Web-{66ED39E9-25F1-9582-EF40-B22C552A08F9}" dt="2024-01-29T18:13:06.467" v="200"/>
                <pc2:cmRplyMkLst xmlns:pc2="http://schemas.microsoft.com/office/powerpoint/2019/9/main/command">
                  <pc:docMk/>
                  <pc:sldMk cId="1805122649" sldId="460"/>
                  <pc2:cmMk id="{DCA8AAA4-011B-4EBF-8BF9-41549E2110A4}"/>
                  <pc2:cmRplyMk id="{6F627CCC-5462-4BEC-876B-3D16C5254DAD}"/>
                </pc2:cmRplyMkLst>
              </pc226:cmRplyChg>
            </pc226:cmChg>
          </p:ext>
        </pc:extLst>
      </pc:sldChg>
      <pc:sldChg chg="del modCm">
        <pc:chgData name="Gisselle Galloway" userId="S::gisselle.galloway@calmhsa.org::82af8e03-6f55-405d-9445-0400466292b2" providerId="AD" clId="Web-{66ED39E9-25F1-9582-EF40-B22C552A08F9}" dt="2024-01-29T18:08:57.930" v="125"/>
        <pc:sldMkLst>
          <pc:docMk/>
          <pc:sldMk cId="1975387291" sldId="4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Gisselle Galloway" userId="S::gisselle.galloway@calmhsa.org::82af8e03-6f55-405d-9445-0400466292b2" providerId="AD" clId="Web-{66ED39E9-25F1-9582-EF40-B22C552A08F9}" dt="2024-01-29T18:08:53.727" v="124"/>
              <pc2:cmMkLst xmlns:pc2="http://schemas.microsoft.com/office/powerpoint/2019/9/main/command">
                <pc:docMk/>
                <pc:sldMk cId="1975387291" sldId="466"/>
                <pc2:cmMk id="{F427BF38-70CB-48FD-8BC9-E67260CCFB16}"/>
              </pc2:cmMkLst>
            </pc226:cmChg>
          </p:ext>
        </pc:extLst>
      </pc:sldChg>
      <pc:sldChg chg="modSp modCm">
        <pc:chgData name="Gisselle Galloway" userId="S::gisselle.galloway@calmhsa.org::82af8e03-6f55-405d-9445-0400466292b2" providerId="AD" clId="Web-{66ED39E9-25F1-9582-EF40-B22C552A08F9}" dt="2024-01-29T18:08:19.226" v="123"/>
        <pc:sldMkLst>
          <pc:docMk/>
          <pc:sldMk cId="4046663154" sldId="467"/>
        </pc:sldMkLst>
        <pc:spChg chg="mod">
          <ac:chgData name="Gisselle Galloway" userId="S::gisselle.galloway@calmhsa.org::82af8e03-6f55-405d-9445-0400466292b2" providerId="AD" clId="Web-{66ED39E9-25F1-9582-EF40-B22C552A08F9}" dt="2024-01-29T18:05:23.956" v="45" actId="20577"/>
          <ac:spMkLst>
            <pc:docMk/>
            <pc:sldMk cId="4046663154" sldId="467"/>
            <ac:spMk id="4" creationId="{5954FD3A-21C4-C04E-A0DC-F8DFCBFAC813}"/>
          </ac:spMkLst>
        </pc:spChg>
        <pc:spChg chg="mod">
          <ac:chgData name="Gisselle Galloway" userId="S::gisselle.galloway@calmhsa.org::82af8e03-6f55-405d-9445-0400466292b2" providerId="AD" clId="Web-{66ED39E9-25F1-9582-EF40-B22C552A08F9}" dt="2024-01-29T18:07:59.741" v="122" actId="20577"/>
          <ac:spMkLst>
            <pc:docMk/>
            <pc:sldMk cId="4046663154" sldId="467"/>
            <ac:spMk id="5" creationId="{91BBE834-C137-3F45-99CD-54FCD3429EE0}"/>
          </ac:spMkLst>
        </pc:spChg>
        <pc:spChg chg="mod">
          <ac:chgData name="Gisselle Galloway" userId="S::gisselle.galloway@calmhsa.org::82af8e03-6f55-405d-9445-0400466292b2" providerId="AD" clId="Web-{66ED39E9-25F1-9582-EF40-B22C552A08F9}" dt="2024-01-29T18:05:34.066" v="46" actId="1076"/>
          <ac:spMkLst>
            <pc:docMk/>
            <pc:sldMk cId="4046663154" sldId="467"/>
            <ac:spMk id="19" creationId="{3B46FF34-DF16-2FFB-9713-529012C7458C}"/>
          </ac:spMkLst>
        </pc:spChg>
        <pc:picChg chg="mod">
          <ac:chgData name="Gisselle Galloway" userId="S::gisselle.galloway@calmhsa.org::82af8e03-6f55-405d-9445-0400466292b2" providerId="AD" clId="Web-{66ED39E9-25F1-9582-EF40-B22C552A08F9}" dt="2024-01-29T18:05:34.097" v="47" actId="1076"/>
          <ac:picMkLst>
            <pc:docMk/>
            <pc:sldMk cId="4046663154" sldId="467"/>
            <ac:picMk id="24" creationId="{FA551E0B-A7E6-EDF4-B390-962E9F6DE6F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Tsk modRxn">
              <pc226:chgData name="Gisselle Galloway" userId="S::gisselle.galloway@calmhsa.org::82af8e03-6f55-405d-9445-0400466292b2" providerId="AD" clId="Web-{66ED39E9-25F1-9582-EF40-B22C552A08F9}" dt="2024-01-29T18:08:19.226" v="123"/>
              <pc2:cmMkLst xmlns:pc2="http://schemas.microsoft.com/office/powerpoint/2019/9/main/command">
                <pc:docMk/>
                <pc:sldMk cId="4046663154" sldId="467"/>
                <pc2:cmMk id="{63E30A54-DA56-43F5-8697-D3D0587E4C94}"/>
              </pc2:cmMkLst>
              <pc226:cmRplyChg chg="add">
                <pc226:chgData name="Gisselle Galloway" userId="S::gisselle.galloway@calmhsa.org::82af8e03-6f55-405d-9445-0400466292b2" providerId="AD" clId="Web-{66ED39E9-25F1-9582-EF40-B22C552A08F9}" dt="2024-01-29T18:08:19.226" v="123"/>
                <pc2:cmRplyMkLst xmlns:pc2="http://schemas.microsoft.com/office/powerpoint/2019/9/main/command">
                  <pc:docMk/>
                  <pc:sldMk cId="4046663154" sldId="467"/>
                  <pc2:cmMk id="{63E30A54-DA56-43F5-8697-D3D0587E4C94}"/>
                  <pc2:cmRplyMk id="{D7E30FE1-AF6D-4C41-954A-D46644BCA0ED}"/>
                </pc2:cmRplyMkLst>
              </pc226:cmRplyChg>
            </pc226:cmChg>
          </p:ext>
        </pc:extLst>
      </pc:sldChg>
      <pc:sldChg chg="modSp">
        <pc:chgData name="Gisselle Galloway" userId="S::gisselle.galloway@calmhsa.org::82af8e03-6f55-405d-9445-0400466292b2" providerId="AD" clId="Web-{66ED39E9-25F1-9582-EF40-B22C552A08F9}" dt="2024-01-29T18:47:15.106" v="357" actId="20577"/>
        <pc:sldMkLst>
          <pc:docMk/>
          <pc:sldMk cId="2148701947" sldId="506"/>
        </pc:sldMkLst>
        <pc:spChg chg="mod">
          <ac:chgData name="Gisselle Galloway" userId="S::gisselle.galloway@calmhsa.org::82af8e03-6f55-405d-9445-0400466292b2" providerId="AD" clId="Web-{66ED39E9-25F1-9582-EF40-B22C552A08F9}" dt="2024-01-29T18:12:22.685" v="198" actId="20577"/>
          <ac:spMkLst>
            <pc:docMk/>
            <pc:sldMk cId="2148701947" sldId="506"/>
            <ac:spMk id="4" creationId="{B121ABB4-FF1B-0A73-A7B3-81E8EF9F593C}"/>
          </ac:spMkLst>
        </pc:spChg>
        <pc:spChg chg="mod">
          <ac:chgData name="Gisselle Galloway" userId="S::gisselle.galloway@calmhsa.org::82af8e03-6f55-405d-9445-0400466292b2" providerId="AD" clId="Web-{66ED39E9-25F1-9582-EF40-B22C552A08F9}" dt="2024-01-29T18:47:15.106" v="357" actId="20577"/>
          <ac:spMkLst>
            <pc:docMk/>
            <pc:sldMk cId="2148701947" sldId="506"/>
            <ac:spMk id="7" creationId="{48C8FAA9-E06D-CA3D-04B0-251B6B87C772}"/>
          </ac:spMkLst>
        </pc:spChg>
      </pc:sldChg>
      <pc:sldChg chg="modSp ord">
        <pc:chgData name="Gisselle Galloway" userId="S::gisselle.galloway@calmhsa.org::82af8e03-6f55-405d-9445-0400466292b2" providerId="AD" clId="Web-{66ED39E9-25F1-9582-EF40-B22C552A08F9}" dt="2024-01-29T18:39:28.982" v="294" actId="1076"/>
        <pc:sldMkLst>
          <pc:docMk/>
          <pc:sldMk cId="4039005329" sldId="521"/>
        </pc:sldMkLst>
        <pc:spChg chg="mod">
          <ac:chgData name="Gisselle Galloway" userId="S::gisselle.galloway@calmhsa.org::82af8e03-6f55-405d-9445-0400466292b2" providerId="AD" clId="Web-{66ED39E9-25F1-9582-EF40-B22C552A08F9}" dt="2024-01-29T18:37:32.849" v="292" actId="20577"/>
          <ac:spMkLst>
            <pc:docMk/>
            <pc:sldMk cId="4039005329" sldId="521"/>
            <ac:spMk id="2" creationId="{81B027E4-E661-9287-DE5C-82AD32C3F6A0}"/>
          </ac:spMkLst>
        </pc:spChg>
        <pc:picChg chg="mod">
          <ac:chgData name="Gisselle Galloway" userId="S::gisselle.galloway@calmhsa.org::82af8e03-6f55-405d-9445-0400466292b2" providerId="AD" clId="Web-{66ED39E9-25F1-9582-EF40-B22C552A08F9}" dt="2024-01-29T18:39:28.982" v="294" actId="1076"/>
          <ac:picMkLst>
            <pc:docMk/>
            <pc:sldMk cId="4039005329" sldId="521"/>
            <ac:picMk id="10" creationId="{06C237A4-4D25-7AEE-FB72-78140B4D6D91}"/>
          </ac:picMkLst>
        </pc:picChg>
      </pc:sldChg>
      <pc:sldChg chg="addSp delSp modSp">
        <pc:chgData name="Gisselle Galloway" userId="S::gisselle.galloway@calmhsa.org::82af8e03-6f55-405d-9445-0400466292b2" providerId="AD" clId="Web-{66ED39E9-25F1-9582-EF40-B22C552A08F9}" dt="2024-01-29T18:48:24.345" v="359"/>
        <pc:sldMkLst>
          <pc:docMk/>
          <pc:sldMk cId="4010002758" sldId="528"/>
        </pc:sldMkLst>
        <pc:picChg chg="add del mod">
          <ac:chgData name="Gisselle Galloway" userId="S::gisselle.galloway@calmhsa.org::82af8e03-6f55-405d-9445-0400466292b2" providerId="AD" clId="Web-{66ED39E9-25F1-9582-EF40-B22C552A08F9}" dt="2024-01-29T18:48:24.345" v="359"/>
          <ac:picMkLst>
            <pc:docMk/>
            <pc:sldMk cId="4010002758" sldId="528"/>
            <ac:picMk id="3" creationId="{50C0F0F0-36C8-BD22-48B2-1BF7965A0A1A}"/>
          </ac:picMkLst>
        </pc:picChg>
      </pc:sldChg>
      <pc:sldChg chg="modSp">
        <pc:chgData name="Gisselle Galloway" userId="S::gisselle.galloway@calmhsa.org::82af8e03-6f55-405d-9445-0400466292b2" providerId="AD" clId="Web-{66ED39E9-25F1-9582-EF40-B22C552A08F9}" dt="2024-01-29T18:12:31.669" v="199" actId="1076"/>
        <pc:sldMkLst>
          <pc:docMk/>
          <pc:sldMk cId="3068022919" sldId="532"/>
        </pc:sldMkLst>
        <pc:spChg chg="mod">
          <ac:chgData name="Gisselle Galloway" userId="S::gisselle.galloway@calmhsa.org::82af8e03-6f55-405d-9445-0400466292b2" providerId="AD" clId="Web-{66ED39E9-25F1-9582-EF40-B22C552A08F9}" dt="2024-01-29T18:12:31.669" v="199" actId="1076"/>
          <ac:spMkLst>
            <pc:docMk/>
            <pc:sldMk cId="3068022919" sldId="532"/>
            <ac:spMk id="10" creationId="{B907E1D3-5D17-E236-451F-3A4BBA357586}"/>
          </ac:spMkLst>
        </pc:spChg>
      </pc:sldChg>
      <pc:sldChg chg="addSp delSp modSp new">
        <pc:chgData name="Gisselle Galloway" userId="S::gisselle.galloway@calmhsa.org::82af8e03-6f55-405d-9445-0400466292b2" providerId="AD" clId="Web-{66ED39E9-25F1-9582-EF40-B22C552A08F9}" dt="2024-01-29T18:37:07.238" v="278" actId="20577"/>
        <pc:sldMkLst>
          <pc:docMk/>
          <pc:sldMk cId="2101770006" sldId="533"/>
        </pc:sldMkLst>
        <pc:spChg chg="mod">
          <ac:chgData name="Gisselle Galloway" userId="S::gisselle.galloway@calmhsa.org::82af8e03-6f55-405d-9445-0400466292b2" providerId="AD" clId="Web-{66ED39E9-25F1-9582-EF40-B22C552A08F9}" dt="2024-01-29T18:37:07.238" v="278" actId="20577"/>
          <ac:spMkLst>
            <pc:docMk/>
            <pc:sldMk cId="2101770006" sldId="533"/>
            <ac:spMk id="2" creationId="{71C1C8A3-95C5-94E8-313A-3FB975FB60E6}"/>
          </ac:spMkLst>
        </pc:spChg>
        <pc:spChg chg="del">
          <ac:chgData name="Gisselle Galloway" userId="S::gisselle.galloway@calmhsa.org::82af8e03-6f55-405d-9445-0400466292b2" providerId="AD" clId="Web-{66ED39E9-25F1-9582-EF40-B22C552A08F9}" dt="2024-01-29T18:17:19.067" v="221"/>
          <ac:spMkLst>
            <pc:docMk/>
            <pc:sldMk cId="2101770006" sldId="533"/>
            <ac:spMk id="3" creationId="{03B4B9EB-B0A6-E55A-274D-FF4FD72A7CBA}"/>
          </ac:spMkLst>
        </pc:spChg>
        <pc:spChg chg="del">
          <ac:chgData name="Gisselle Galloway" userId="S::gisselle.galloway@calmhsa.org::82af8e03-6f55-405d-9445-0400466292b2" providerId="AD" clId="Web-{66ED39E9-25F1-9582-EF40-B22C552A08F9}" dt="2024-01-29T18:36:02.109" v="255"/>
          <ac:spMkLst>
            <pc:docMk/>
            <pc:sldMk cId="2101770006" sldId="533"/>
            <ac:spMk id="4" creationId="{08F182CA-C968-43DE-F277-79323FA55F85}"/>
          </ac:spMkLst>
        </pc:spChg>
        <pc:spChg chg="del">
          <ac:chgData name="Gisselle Galloway" userId="S::gisselle.galloway@calmhsa.org::82af8e03-6f55-405d-9445-0400466292b2" providerId="AD" clId="Web-{66ED39E9-25F1-9582-EF40-B22C552A08F9}" dt="2024-01-29T18:36:13.251" v="256"/>
          <ac:spMkLst>
            <pc:docMk/>
            <pc:sldMk cId="2101770006" sldId="533"/>
            <ac:spMk id="5" creationId="{A279D235-61E1-8561-7716-09AF368286D9}"/>
          </ac:spMkLst>
        </pc:spChg>
        <pc:spChg chg="mod">
          <ac:chgData name="Gisselle Galloway" userId="S::gisselle.galloway@calmhsa.org::82af8e03-6f55-405d-9445-0400466292b2" providerId="AD" clId="Web-{66ED39E9-25F1-9582-EF40-B22C552A08F9}" dt="2024-01-29T18:17:17.864" v="220" actId="20577"/>
          <ac:spMkLst>
            <pc:docMk/>
            <pc:sldMk cId="2101770006" sldId="533"/>
            <ac:spMk id="6" creationId="{6DE3FE6E-6AB2-5067-912E-AF1A8B23D61A}"/>
          </ac:spMkLst>
        </pc:spChg>
        <pc:spChg chg="mod">
          <ac:chgData name="Gisselle Galloway" userId="S::gisselle.galloway@calmhsa.org::82af8e03-6f55-405d-9445-0400466292b2" providerId="AD" clId="Web-{66ED39E9-25F1-9582-EF40-B22C552A08F9}" dt="2024-01-29T18:36:48.753" v="275" actId="20577"/>
          <ac:spMkLst>
            <pc:docMk/>
            <pc:sldMk cId="2101770006" sldId="533"/>
            <ac:spMk id="7" creationId="{937FE74E-A514-F43D-9C54-D863CBFEF194}"/>
          </ac:spMkLst>
        </pc:spChg>
        <pc:spChg chg="del">
          <ac:chgData name="Gisselle Galloway" userId="S::gisselle.galloway@calmhsa.org::82af8e03-6f55-405d-9445-0400466292b2" providerId="AD" clId="Web-{66ED39E9-25F1-9582-EF40-B22C552A08F9}" dt="2024-01-29T18:36:23.798" v="257"/>
          <ac:spMkLst>
            <pc:docMk/>
            <pc:sldMk cId="2101770006" sldId="533"/>
            <ac:spMk id="8" creationId="{BA8D3969-66E7-91D5-665F-E53EB85E1895}"/>
          </ac:spMkLst>
        </pc:spChg>
        <pc:spChg chg="add mod">
          <ac:chgData name="Gisselle Galloway" userId="S::gisselle.galloway@calmhsa.org::82af8e03-6f55-405d-9445-0400466292b2" providerId="AD" clId="Web-{66ED39E9-25F1-9582-EF40-B22C552A08F9}" dt="2024-01-29T18:18:12.365" v="254" actId="20577"/>
          <ac:spMkLst>
            <pc:docMk/>
            <pc:sldMk cId="2101770006" sldId="533"/>
            <ac:spMk id="10" creationId="{AA8BA7D7-873A-2989-A0C5-652861E462B1}"/>
          </ac:spMkLst>
        </pc:spChg>
        <pc:picChg chg="add mod ord">
          <ac:chgData name="Gisselle Galloway" userId="S::gisselle.galloway@calmhsa.org::82af8e03-6f55-405d-9445-0400466292b2" providerId="AD" clId="Web-{66ED39E9-25F1-9582-EF40-B22C552A08F9}" dt="2024-01-29T18:36:56.363" v="276" actId="1076"/>
          <ac:picMkLst>
            <pc:docMk/>
            <pc:sldMk cId="2101770006" sldId="533"/>
            <ac:picMk id="3" creationId="{8A4646CD-D580-08E6-3B96-FA8D93277C28}"/>
          </ac:picMkLst>
        </pc:picChg>
        <pc:picChg chg="add mod ord">
          <ac:chgData name="Gisselle Galloway" userId="S::gisselle.galloway@calmhsa.org::82af8e03-6f55-405d-9445-0400466292b2" providerId="AD" clId="Web-{66ED39E9-25F1-9582-EF40-B22C552A08F9}" dt="2024-01-29T18:17:23.129" v="222" actId="1076"/>
          <ac:picMkLst>
            <pc:docMk/>
            <pc:sldMk cId="2101770006" sldId="533"/>
            <ac:picMk id="9" creationId="{1566084D-399E-8CE7-B611-DF72C7474BF1}"/>
          </ac:picMkLst>
        </pc:picChg>
      </pc:sldChg>
      <pc:sldChg chg="addSp delSp modSp new">
        <pc:chgData name="Gisselle Galloway" userId="S::gisselle.galloway@calmhsa.org::82af8e03-6f55-405d-9445-0400466292b2" providerId="AD" clId="Web-{66ED39E9-25F1-9582-EF40-B22C552A08F9}" dt="2024-01-29T18:42:59.589" v="315" actId="20577"/>
        <pc:sldMkLst>
          <pc:docMk/>
          <pc:sldMk cId="857648254" sldId="534"/>
        </pc:sldMkLst>
        <pc:spChg chg="add mod">
          <ac:chgData name="Gisselle Galloway" userId="S::gisselle.galloway@calmhsa.org::82af8e03-6f55-405d-9445-0400466292b2" providerId="AD" clId="Web-{66ED39E9-25F1-9582-EF40-B22C552A08F9}" dt="2024-01-29T18:42:59.589" v="315" actId="20577"/>
          <ac:spMkLst>
            <pc:docMk/>
            <pc:sldMk cId="857648254" sldId="534"/>
            <ac:spMk id="4" creationId="{CA072B26-929B-3E7D-AE12-3D7F6C82B9CE}"/>
          </ac:spMkLst>
        </pc:spChg>
        <pc:picChg chg="add del mod">
          <ac:chgData name="Gisselle Galloway" userId="S::gisselle.galloway@calmhsa.org::82af8e03-6f55-405d-9445-0400466292b2" providerId="AD" clId="Web-{66ED39E9-25F1-9582-EF40-B22C552A08F9}" dt="2024-01-29T18:40:11.094" v="297"/>
          <ac:picMkLst>
            <pc:docMk/>
            <pc:sldMk cId="857648254" sldId="534"/>
            <ac:picMk id="2" creationId="{E47D9D04-52A4-A96A-42F6-945DF7EB44EB}"/>
          </ac:picMkLst>
        </pc:picChg>
        <pc:picChg chg="add mod">
          <ac:chgData name="Gisselle Galloway" userId="S::gisselle.galloway@calmhsa.org::82af8e03-6f55-405d-9445-0400466292b2" providerId="AD" clId="Web-{66ED39E9-25F1-9582-EF40-B22C552A08F9}" dt="2024-01-29T18:40:50.143" v="298"/>
          <ac:picMkLst>
            <pc:docMk/>
            <pc:sldMk cId="857648254" sldId="534"/>
            <ac:picMk id="3" creationId="{753F0451-F228-7678-9CD8-FE2010B7CEC5}"/>
          </ac:picMkLst>
        </pc:picChg>
      </pc:sldChg>
      <pc:sldChg chg="addSp modSp new">
        <pc:chgData name="Gisselle Galloway" userId="S::gisselle.galloway@calmhsa.org::82af8e03-6f55-405d-9445-0400466292b2" providerId="AD" clId="Web-{66ED39E9-25F1-9582-EF40-B22C552A08F9}" dt="2024-01-29T19:01:49.944" v="388" actId="20577"/>
        <pc:sldMkLst>
          <pc:docMk/>
          <pc:sldMk cId="4260711818" sldId="535"/>
        </pc:sldMkLst>
        <pc:spChg chg="add">
          <ac:chgData name="Gisselle Galloway" userId="S::gisselle.galloway@calmhsa.org::82af8e03-6f55-405d-9445-0400466292b2" providerId="AD" clId="Web-{66ED39E9-25F1-9582-EF40-B22C552A08F9}" dt="2024-01-29T18:43:19.575" v="316"/>
          <ac:spMkLst>
            <pc:docMk/>
            <pc:sldMk cId="4260711818" sldId="535"/>
            <ac:spMk id="4" creationId="{35B4FB76-F82E-6106-C738-5F37EFA268BA}"/>
          </ac:spMkLst>
        </pc:spChg>
        <pc:spChg chg="add mod">
          <ac:chgData name="Gisselle Galloway" userId="S::gisselle.galloway@calmhsa.org::82af8e03-6f55-405d-9445-0400466292b2" providerId="AD" clId="Web-{66ED39E9-25F1-9582-EF40-B22C552A08F9}" dt="2024-01-29T19:01:49.944" v="388" actId="20577"/>
          <ac:spMkLst>
            <pc:docMk/>
            <pc:sldMk cId="4260711818" sldId="535"/>
            <ac:spMk id="5" creationId="{E1EC87FE-4903-B254-06CE-95EC2E9353F7}"/>
          </ac:spMkLst>
        </pc:spChg>
        <pc:picChg chg="add mod">
          <ac:chgData name="Gisselle Galloway" userId="S::gisselle.galloway@calmhsa.org::82af8e03-6f55-405d-9445-0400466292b2" providerId="AD" clId="Web-{66ED39E9-25F1-9582-EF40-B22C552A08F9}" dt="2024-01-29T18:41:34.068" v="300"/>
          <ac:picMkLst>
            <pc:docMk/>
            <pc:sldMk cId="4260711818" sldId="535"/>
            <ac:picMk id="2" creationId="{494035E0-B43A-B249-F8FD-3817A9988677}"/>
          </ac:picMkLst>
        </pc:picChg>
      </pc:sldChg>
      <pc:sldChg chg="addSp modSp new">
        <pc:chgData name="Gisselle Galloway" userId="S::gisselle.galloway@calmhsa.org::82af8e03-6f55-405d-9445-0400466292b2" providerId="AD" clId="Web-{66ED39E9-25F1-9582-EF40-B22C552A08F9}" dt="2024-01-29T18:45:32.943" v="323" actId="1076"/>
        <pc:sldMkLst>
          <pc:docMk/>
          <pc:sldMk cId="1980095389" sldId="536"/>
        </pc:sldMkLst>
        <pc:picChg chg="add mod">
          <ac:chgData name="Gisselle Galloway" userId="S::gisselle.galloway@calmhsa.org::82af8e03-6f55-405d-9445-0400466292b2" providerId="AD" clId="Web-{66ED39E9-25F1-9582-EF40-B22C552A08F9}" dt="2024-01-29T18:45:32.943" v="323" actId="1076"/>
          <ac:picMkLst>
            <pc:docMk/>
            <pc:sldMk cId="1980095389" sldId="536"/>
            <ac:picMk id="2" creationId="{237A1E3E-4978-E1AF-024D-C3AFD7A11142}"/>
          </ac:picMkLst>
        </pc:picChg>
      </pc:sldChg>
      <pc:sldChg chg="addSp modSp new">
        <pc:chgData name="Gisselle Galloway" userId="S::gisselle.galloway@calmhsa.org::82af8e03-6f55-405d-9445-0400466292b2" providerId="AD" clId="Web-{66ED39E9-25F1-9582-EF40-B22C552A08F9}" dt="2024-01-29T18:48:54.800" v="377" actId="20577"/>
        <pc:sldMkLst>
          <pc:docMk/>
          <pc:sldMk cId="2342322575" sldId="537"/>
        </pc:sldMkLst>
        <pc:spChg chg="add mod">
          <ac:chgData name="Gisselle Galloway" userId="S::gisselle.galloway@calmhsa.org::82af8e03-6f55-405d-9445-0400466292b2" providerId="AD" clId="Web-{66ED39E9-25F1-9582-EF40-B22C552A08F9}" dt="2024-01-29T18:48:54.800" v="377" actId="20577"/>
          <ac:spMkLst>
            <pc:docMk/>
            <pc:sldMk cId="2342322575" sldId="537"/>
            <ac:spMk id="3" creationId="{A6CFC9DA-E4A4-D215-F066-E7F3F28F02FF}"/>
          </ac:spMkLst>
        </pc:spChg>
        <pc:picChg chg="add mod">
          <ac:chgData name="Gisselle Galloway" userId="S::gisselle.galloway@calmhsa.org::82af8e03-6f55-405d-9445-0400466292b2" providerId="AD" clId="Web-{66ED39E9-25F1-9582-EF40-B22C552A08F9}" dt="2024-01-29T18:48:33.001" v="362" actId="1076"/>
          <ac:picMkLst>
            <pc:docMk/>
            <pc:sldMk cId="2342322575" sldId="537"/>
            <ac:picMk id="2" creationId="{FEBCD80C-D151-BB29-3F86-65EA212A25A2}"/>
          </ac:picMkLst>
        </pc:picChg>
      </pc:sldChg>
      <pc:sldChg chg="add replId delCm modCm">
        <pc:chgData name="Gisselle Galloway" userId="S::gisselle.galloway@calmhsa.org::82af8e03-6f55-405d-9445-0400466292b2" providerId="AD" clId="Web-{66ED39E9-25F1-9582-EF40-B22C552A08F9}" dt="2024-01-29T19:02:30.227" v="393"/>
        <pc:sldMkLst>
          <pc:docMk/>
          <pc:sldMk cId="1350484298" sldId="53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Gisselle Galloway" userId="S::gisselle.galloway@calmhsa.org::82af8e03-6f55-405d-9445-0400466292b2" providerId="AD" clId="Web-{66ED39E9-25F1-9582-EF40-B22C552A08F9}" dt="2024-01-29T19:02:29.290" v="392"/>
              <pc2:cmMkLst xmlns:pc2="http://schemas.microsoft.com/office/powerpoint/2019/9/main/command">
                <pc:docMk/>
                <pc:sldMk cId="1350484298" sldId="538"/>
                <pc2:cmMk id="{EC994A0E-BC8D-4AED-B27C-447769A852D3}"/>
              </pc2:cmMkLst>
            </pc226:cmChg>
            <pc226:cmChg xmlns:pc226="http://schemas.microsoft.com/office/powerpoint/2022/06/main/command" chg="del mod modRxn">
              <pc226:chgData name="Gisselle Galloway" userId="S::gisselle.galloway@calmhsa.org::82af8e03-6f55-405d-9445-0400466292b2" providerId="AD" clId="Web-{66ED39E9-25F1-9582-EF40-B22C552A08F9}" dt="2024-01-29T19:02:30.227" v="393"/>
              <pc2:cmMkLst xmlns:pc2="http://schemas.microsoft.com/office/powerpoint/2019/9/main/command">
                <pc:docMk/>
                <pc:sldMk cId="1350484298" sldId="538"/>
                <pc2:cmMk id="{4241271B-872A-49F8-A548-C31E93305AE2}"/>
              </pc2:cmMkLst>
            </pc226:cmChg>
          </p:ext>
        </pc:ext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F7803-A780-49B4-860C-893ECFC4B81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DE712A-9DE3-409E-89D8-AC8C2D4B88D2}">
      <dgm:prSet/>
      <dgm:spPr/>
      <dgm:t>
        <a:bodyPr/>
        <a:lstStyle/>
        <a:p>
          <a:r>
            <a:rPr lang="en-US" dirty="0"/>
            <a:t>Tatiana, Administrative Assistance</a:t>
          </a:r>
        </a:p>
      </dgm:t>
    </dgm:pt>
    <dgm:pt modelId="{1DBF6AD5-F964-4ABF-9E6A-1052F1680E8F}" type="parTrans" cxnId="{1EC34FC5-73E0-4C74-9718-E72168469B6A}">
      <dgm:prSet/>
      <dgm:spPr/>
      <dgm:t>
        <a:bodyPr/>
        <a:lstStyle/>
        <a:p>
          <a:endParaRPr lang="en-US"/>
        </a:p>
      </dgm:t>
    </dgm:pt>
    <dgm:pt modelId="{AD452D8C-0B96-411F-BEDE-52F28380CEE4}" type="sibTrans" cxnId="{1EC34FC5-73E0-4C74-9718-E72168469B6A}">
      <dgm:prSet/>
      <dgm:spPr/>
      <dgm:t>
        <a:bodyPr/>
        <a:lstStyle/>
        <a:p>
          <a:endParaRPr lang="en-US"/>
        </a:p>
      </dgm:t>
    </dgm:pt>
    <dgm:pt modelId="{FC9C2AC5-1149-4549-A6EE-FE21A32B860A}">
      <dgm:prSet/>
      <dgm:spPr/>
      <dgm:t>
        <a:bodyPr/>
        <a:lstStyle/>
        <a:p>
          <a:r>
            <a:rPr lang="en-US" dirty="0"/>
            <a:t>Nivy, Epidemiologist </a:t>
          </a:r>
        </a:p>
      </dgm:t>
    </dgm:pt>
    <dgm:pt modelId="{BE4AE185-95AB-4F03-A7C8-5732098DE751}" type="parTrans" cxnId="{E46145D9-E552-499A-972A-0BEFE9AC1782}">
      <dgm:prSet/>
      <dgm:spPr/>
      <dgm:t>
        <a:bodyPr/>
        <a:lstStyle/>
        <a:p>
          <a:endParaRPr lang="en-US"/>
        </a:p>
      </dgm:t>
    </dgm:pt>
    <dgm:pt modelId="{09784C9D-E998-4028-99B1-5D9F7A2CBF5A}" type="sibTrans" cxnId="{E46145D9-E552-499A-972A-0BEFE9AC1782}">
      <dgm:prSet/>
      <dgm:spPr/>
      <dgm:t>
        <a:bodyPr/>
        <a:lstStyle/>
        <a:p>
          <a:endParaRPr lang="en-US"/>
        </a:p>
      </dgm:t>
    </dgm:pt>
    <dgm:pt modelId="{222E7463-AEE6-45B7-9DB8-B5C1CFC55A84}">
      <dgm:prSet/>
      <dgm:spPr/>
      <dgm:t>
        <a:bodyPr/>
        <a:lstStyle/>
        <a:p>
          <a:r>
            <a:rPr lang="en-US" dirty="0"/>
            <a:t>Mayra, Program Manager</a:t>
          </a:r>
        </a:p>
      </dgm:t>
    </dgm:pt>
    <dgm:pt modelId="{0558AE3C-56BE-4B3F-9E9C-38AABDC0DF17}" type="parTrans" cxnId="{3457D0DA-407F-464F-BA4A-617E2A40FE50}">
      <dgm:prSet/>
      <dgm:spPr/>
      <dgm:t>
        <a:bodyPr/>
        <a:lstStyle/>
        <a:p>
          <a:endParaRPr lang="en-US"/>
        </a:p>
      </dgm:t>
    </dgm:pt>
    <dgm:pt modelId="{50026C06-9C1F-4D5B-A38F-C98D9469AA9B}" type="sibTrans" cxnId="{3457D0DA-407F-464F-BA4A-617E2A40FE50}">
      <dgm:prSet/>
      <dgm:spPr/>
      <dgm:t>
        <a:bodyPr/>
        <a:lstStyle/>
        <a:p>
          <a:endParaRPr lang="en-US"/>
        </a:p>
      </dgm:t>
    </dgm:pt>
    <dgm:pt modelId="{1AE47A55-0FA3-4B38-995F-04C1AE0E97DB}">
      <dgm:prSet/>
      <dgm:spPr/>
      <dgm:t>
        <a:bodyPr/>
        <a:lstStyle/>
        <a:p>
          <a:r>
            <a:rPr lang="en-US" dirty="0"/>
            <a:t>Anna, Business Analyst</a:t>
          </a:r>
        </a:p>
      </dgm:t>
    </dgm:pt>
    <dgm:pt modelId="{FB958F5D-0AA7-4D61-B259-F631E2789FC5}" type="parTrans" cxnId="{7C83EBF9-3E15-470C-BB6E-DC45A759FAFE}">
      <dgm:prSet/>
      <dgm:spPr/>
      <dgm:t>
        <a:bodyPr/>
        <a:lstStyle/>
        <a:p>
          <a:endParaRPr lang="en-US"/>
        </a:p>
      </dgm:t>
    </dgm:pt>
    <dgm:pt modelId="{9E8BC1C1-E0D4-4491-B8EB-F86CFAE8C674}" type="sibTrans" cxnId="{7C83EBF9-3E15-470C-BB6E-DC45A759FAFE}">
      <dgm:prSet/>
      <dgm:spPr/>
      <dgm:t>
        <a:bodyPr/>
        <a:lstStyle/>
        <a:p>
          <a:endParaRPr lang="en-US"/>
        </a:p>
      </dgm:t>
    </dgm:pt>
    <dgm:pt modelId="{E454BA66-D72E-4B21-93DA-121B56C61B9E}">
      <dgm:prSet/>
      <dgm:spPr/>
      <dgm:t>
        <a:bodyPr/>
        <a:lstStyle/>
        <a:p>
          <a:r>
            <a:rPr lang="en-US" dirty="0"/>
            <a:t>Peter, Information Technology</a:t>
          </a:r>
        </a:p>
      </dgm:t>
    </dgm:pt>
    <dgm:pt modelId="{65351415-7F1D-44A0-80B2-07AE12761773}" type="parTrans" cxnId="{4FE5C642-B11E-4D70-92F5-FF2944CB7776}">
      <dgm:prSet/>
      <dgm:spPr/>
      <dgm:t>
        <a:bodyPr/>
        <a:lstStyle/>
        <a:p>
          <a:endParaRPr lang="en-US"/>
        </a:p>
      </dgm:t>
    </dgm:pt>
    <dgm:pt modelId="{9F0CDE09-5712-495D-B3ED-00232D5EA904}" type="sibTrans" cxnId="{4FE5C642-B11E-4D70-92F5-FF2944CB7776}">
      <dgm:prSet/>
      <dgm:spPr/>
      <dgm:t>
        <a:bodyPr/>
        <a:lstStyle/>
        <a:p>
          <a:endParaRPr lang="en-US"/>
        </a:p>
      </dgm:t>
    </dgm:pt>
    <dgm:pt modelId="{8EE79810-310F-41AF-9992-C826F2B91474}">
      <dgm:prSet/>
      <dgm:spPr/>
      <dgm:t>
        <a:bodyPr/>
        <a:lstStyle/>
        <a:p>
          <a:r>
            <a:rPr lang="en-US" dirty="0"/>
            <a:t>Lucero, Program Director</a:t>
          </a:r>
        </a:p>
      </dgm:t>
    </dgm:pt>
    <dgm:pt modelId="{2F0A4E81-B3BB-4FE7-BF5F-8E13344F486C}" type="parTrans" cxnId="{2CC9E03B-7A44-49E6-9BE7-90244AA78A15}">
      <dgm:prSet/>
      <dgm:spPr/>
      <dgm:t>
        <a:bodyPr/>
        <a:lstStyle/>
        <a:p>
          <a:endParaRPr lang="en-US"/>
        </a:p>
      </dgm:t>
    </dgm:pt>
    <dgm:pt modelId="{2C97BA97-55FC-443F-8CFC-8967BC1757C2}" type="sibTrans" cxnId="{2CC9E03B-7A44-49E6-9BE7-90244AA78A15}">
      <dgm:prSet/>
      <dgm:spPr/>
      <dgm:t>
        <a:bodyPr/>
        <a:lstStyle/>
        <a:p>
          <a:endParaRPr lang="en-US"/>
        </a:p>
      </dgm:t>
    </dgm:pt>
    <dgm:pt modelId="{DB76851A-9462-4371-A096-C00F5E5C31AD}" type="pres">
      <dgm:prSet presAssocID="{5C6F7803-A780-49B4-860C-893ECFC4B814}" presName="diagram" presStyleCnt="0">
        <dgm:presLayoutVars>
          <dgm:dir/>
          <dgm:resizeHandles val="exact"/>
        </dgm:presLayoutVars>
      </dgm:prSet>
      <dgm:spPr/>
    </dgm:pt>
    <dgm:pt modelId="{2871F81E-3A16-4044-BD01-95A904124DAB}" type="pres">
      <dgm:prSet presAssocID="{0DDE712A-9DE3-409E-89D8-AC8C2D4B88D2}" presName="node" presStyleLbl="node1" presStyleIdx="0" presStyleCnt="6">
        <dgm:presLayoutVars>
          <dgm:bulletEnabled val="1"/>
        </dgm:presLayoutVars>
      </dgm:prSet>
      <dgm:spPr/>
    </dgm:pt>
    <dgm:pt modelId="{D281B3FF-34EA-4C6D-BD96-E39164994EE3}" type="pres">
      <dgm:prSet presAssocID="{AD452D8C-0B96-411F-BEDE-52F28380CEE4}" presName="sibTrans" presStyleCnt="0"/>
      <dgm:spPr/>
    </dgm:pt>
    <dgm:pt modelId="{C1412601-3501-4711-897D-A503CCBD5621}" type="pres">
      <dgm:prSet presAssocID="{FC9C2AC5-1149-4549-A6EE-FE21A32B860A}" presName="node" presStyleLbl="node1" presStyleIdx="1" presStyleCnt="6">
        <dgm:presLayoutVars>
          <dgm:bulletEnabled val="1"/>
        </dgm:presLayoutVars>
      </dgm:prSet>
      <dgm:spPr/>
    </dgm:pt>
    <dgm:pt modelId="{8808EC24-9183-48A4-ACD7-FC278FE7D2DD}" type="pres">
      <dgm:prSet presAssocID="{09784C9D-E998-4028-99B1-5D9F7A2CBF5A}" presName="sibTrans" presStyleCnt="0"/>
      <dgm:spPr/>
    </dgm:pt>
    <dgm:pt modelId="{62590B10-518E-4C7F-B6AF-09760D8C87B7}" type="pres">
      <dgm:prSet presAssocID="{222E7463-AEE6-45B7-9DB8-B5C1CFC55A84}" presName="node" presStyleLbl="node1" presStyleIdx="2" presStyleCnt="6">
        <dgm:presLayoutVars>
          <dgm:bulletEnabled val="1"/>
        </dgm:presLayoutVars>
      </dgm:prSet>
      <dgm:spPr/>
    </dgm:pt>
    <dgm:pt modelId="{9C02B8E6-3F15-41E2-B90C-7D7F1AF53E10}" type="pres">
      <dgm:prSet presAssocID="{50026C06-9C1F-4D5B-A38F-C98D9469AA9B}" presName="sibTrans" presStyleCnt="0"/>
      <dgm:spPr/>
    </dgm:pt>
    <dgm:pt modelId="{66C70172-5A58-4A96-83BF-51A10FA7C5F6}" type="pres">
      <dgm:prSet presAssocID="{1AE47A55-0FA3-4B38-995F-04C1AE0E97DB}" presName="node" presStyleLbl="node1" presStyleIdx="3" presStyleCnt="6">
        <dgm:presLayoutVars>
          <dgm:bulletEnabled val="1"/>
        </dgm:presLayoutVars>
      </dgm:prSet>
      <dgm:spPr/>
    </dgm:pt>
    <dgm:pt modelId="{B1DFF752-12B6-4DD1-AB72-C6DE8D351A53}" type="pres">
      <dgm:prSet presAssocID="{9E8BC1C1-E0D4-4491-B8EB-F86CFAE8C674}" presName="sibTrans" presStyleCnt="0"/>
      <dgm:spPr/>
    </dgm:pt>
    <dgm:pt modelId="{C65B5067-DFA7-49D6-B2F3-7452E3830DC7}" type="pres">
      <dgm:prSet presAssocID="{E454BA66-D72E-4B21-93DA-121B56C61B9E}" presName="node" presStyleLbl="node1" presStyleIdx="4" presStyleCnt="6">
        <dgm:presLayoutVars>
          <dgm:bulletEnabled val="1"/>
        </dgm:presLayoutVars>
      </dgm:prSet>
      <dgm:spPr/>
    </dgm:pt>
    <dgm:pt modelId="{B66749BD-E214-4EC4-AFA0-99F47E6DECA8}" type="pres">
      <dgm:prSet presAssocID="{9F0CDE09-5712-495D-B3ED-00232D5EA904}" presName="sibTrans" presStyleCnt="0"/>
      <dgm:spPr/>
    </dgm:pt>
    <dgm:pt modelId="{BE6C6DD3-5389-4B3C-91E8-DEBC677BCA9C}" type="pres">
      <dgm:prSet presAssocID="{8EE79810-310F-41AF-9992-C826F2B91474}" presName="node" presStyleLbl="node1" presStyleIdx="5" presStyleCnt="6">
        <dgm:presLayoutVars>
          <dgm:bulletEnabled val="1"/>
        </dgm:presLayoutVars>
      </dgm:prSet>
      <dgm:spPr/>
    </dgm:pt>
  </dgm:ptLst>
  <dgm:cxnLst>
    <dgm:cxn modelId="{CB91B029-7DEF-4676-8B9F-C54FBE14A346}" type="presOf" srcId="{E454BA66-D72E-4B21-93DA-121B56C61B9E}" destId="{C65B5067-DFA7-49D6-B2F3-7452E3830DC7}" srcOrd="0" destOrd="0" presId="urn:microsoft.com/office/officeart/2005/8/layout/default"/>
    <dgm:cxn modelId="{2CC9E03B-7A44-49E6-9BE7-90244AA78A15}" srcId="{5C6F7803-A780-49B4-860C-893ECFC4B814}" destId="{8EE79810-310F-41AF-9992-C826F2B91474}" srcOrd="5" destOrd="0" parTransId="{2F0A4E81-B3BB-4FE7-BF5F-8E13344F486C}" sibTransId="{2C97BA97-55FC-443F-8CFC-8967BC1757C2}"/>
    <dgm:cxn modelId="{8E9F345B-2701-4A89-BF91-8DA057A42FF3}" type="presOf" srcId="{0DDE712A-9DE3-409E-89D8-AC8C2D4B88D2}" destId="{2871F81E-3A16-4044-BD01-95A904124DAB}" srcOrd="0" destOrd="0" presId="urn:microsoft.com/office/officeart/2005/8/layout/default"/>
    <dgm:cxn modelId="{4FE5C642-B11E-4D70-92F5-FF2944CB7776}" srcId="{5C6F7803-A780-49B4-860C-893ECFC4B814}" destId="{E454BA66-D72E-4B21-93DA-121B56C61B9E}" srcOrd="4" destOrd="0" parTransId="{65351415-7F1D-44A0-80B2-07AE12761773}" sibTransId="{9F0CDE09-5712-495D-B3ED-00232D5EA904}"/>
    <dgm:cxn modelId="{3FD09C64-F8C4-4497-9A02-269799C0DCBE}" type="presOf" srcId="{FC9C2AC5-1149-4549-A6EE-FE21A32B860A}" destId="{C1412601-3501-4711-897D-A503CCBD5621}" srcOrd="0" destOrd="0" presId="urn:microsoft.com/office/officeart/2005/8/layout/default"/>
    <dgm:cxn modelId="{2D15DC57-BA29-447E-9FCA-36797AB3EE6A}" type="presOf" srcId="{1AE47A55-0FA3-4B38-995F-04C1AE0E97DB}" destId="{66C70172-5A58-4A96-83BF-51A10FA7C5F6}" srcOrd="0" destOrd="0" presId="urn:microsoft.com/office/officeart/2005/8/layout/default"/>
    <dgm:cxn modelId="{9D35307A-BC05-4CA8-9253-84771DE5E7DC}" type="presOf" srcId="{222E7463-AEE6-45B7-9DB8-B5C1CFC55A84}" destId="{62590B10-518E-4C7F-B6AF-09760D8C87B7}" srcOrd="0" destOrd="0" presId="urn:microsoft.com/office/officeart/2005/8/layout/default"/>
    <dgm:cxn modelId="{7B812FBE-EE03-442D-B41E-C852F9037306}" type="presOf" srcId="{5C6F7803-A780-49B4-860C-893ECFC4B814}" destId="{DB76851A-9462-4371-A096-C00F5E5C31AD}" srcOrd="0" destOrd="0" presId="urn:microsoft.com/office/officeart/2005/8/layout/default"/>
    <dgm:cxn modelId="{1EC34FC5-73E0-4C74-9718-E72168469B6A}" srcId="{5C6F7803-A780-49B4-860C-893ECFC4B814}" destId="{0DDE712A-9DE3-409E-89D8-AC8C2D4B88D2}" srcOrd="0" destOrd="0" parTransId="{1DBF6AD5-F964-4ABF-9E6A-1052F1680E8F}" sibTransId="{AD452D8C-0B96-411F-BEDE-52F28380CEE4}"/>
    <dgm:cxn modelId="{42D3CDD1-389B-4562-BAA4-E5054F4FBD38}" type="presOf" srcId="{8EE79810-310F-41AF-9992-C826F2B91474}" destId="{BE6C6DD3-5389-4B3C-91E8-DEBC677BCA9C}" srcOrd="0" destOrd="0" presId="urn:microsoft.com/office/officeart/2005/8/layout/default"/>
    <dgm:cxn modelId="{E46145D9-E552-499A-972A-0BEFE9AC1782}" srcId="{5C6F7803-A780-49B4-860C-893ECFC4B814}" destId="{FC9C2AC5-1149-4549-A6EE-FE21A32B860A}" srcOrd="1" destOrd="0" parTransId="{BE4AE185-95AB-4F03-A7C8-5732098DE751}" sibTransId="{09784C9D-E998-4028-99B1-5D9F7A2CBF5A}"/>
    <dgm:cxn modelId="{3457D0DA-407F-464F-BA4A-617E2A40FE50}" srcId="{5C6F7803-A780-49B4-860C-893ECFC4B814}" destId="{222E7463-AEE6-45B7-9DB8-B5C1CFC55A84}" srcOrd="2" destOrd="0" parTransId="{0558AE3C-56BE-4B3F-9E9C-38AABDC0DF17}" sibTransId="{50026C06-9C1F-4D5B-A38F-C98D9469AA9B}"/>
    <dgm:cxn modelId="{7C83EBF9-3E15-470C-BB6E-DC45A759FAFE}" srcId="{5C6F7803-A780-49B4-860C-893ECFC4B814}" destId="{1AE47A55-0FA3-4B38-995F-04C1AE0E97DB}" srcOrd="3" destOrd="0" parTransId="{FB958F5D-0AA7-4D61-B259-F631E2789FC5}" sibTransId="{9E8BC1C1-E0D4-4491-B8EB-F86CFAE8C674}"/>
    <dgm:cxn modelId="{4C092CAF-999E-4760-A478-AB9ED0166E1E}" type="presParOf" srcId="{DB76851A-9462-4371-A096-C00F5E5C31AD}" destId="{2871F81E-3A16-4044-BD01-95A904124DAB}" srcOrd="0" destOrd="0" presId="urn:microsoft.com/office/officeart/2005/8/layout/default"/>
    <dgm:cxn modelId="{67E0618B-9F1B-4505-9D94-53C672DCEEB1}" type="presParOf" srcId="{DB76851A-9462-4371-A096-C00F5E5C31AD}" destId="{D281B3FF-34EA-4C6D-BD96-E39164994EE3}" srcOrd="1" destOrd="0" presId="urn:microsoft.com/office/officeart/2005/8/layout/default"/>
    <dgm:cxn modelId="{8135BC28-1844-4342-B6A8-7367CE3B8513}" type="presParOf" srcId="{DB76851A-9462-4371-A096-C00F5E5C31AD}" destId="{C1412601-3501-4711-897D-A503CCBD5621}" srcOrd="2" destOrd="0" presId="urn:microsoft.com/office/officeart/2005/8/layout/default"/>
    <dgm:cxn modelId="{26738708-1CC7-4511-B3ED-F22C4DD7F828}" type="presParOf" srcId="{DB76851A-9462-4371-A096-C00F5E5C31AD}" destId="{8808EC24-9183-48A4-ACD7-FC278FE7D2DD}" srcOrd="3" destOrd="0" presId="urn:microsoft.com/office/officeart/2005/8/layout/default"/>
    <dgm:cxn modelId="{BFD3EBEF-56D6-48CA-A957-B166C3615496}" type="presParOf" srcId="{DB76851A-9462-4371-A096-C00F5E5C31AD}" destId="{62590B10-518E-4C7F-B6AF-09760D8C87B7}" srcOrd="4" destOrd="0" presId="urn:microsoft.com/office/officeart/2005/8/layout/default"/>
    <dgm:cxn modelId="{D9948355-ABD6-4B11-8B38-6EBAFDBB4073}" type="presParOf" srcId="{DB76851A-9462-4371-A096-C00F5E5C31AD}" destId="{9C02B8E6-3F15-41E2-B90C-7D7F1AF53E10}" srcOrd="5" destOrd="0" presId="urn:microsoft.com/office/officeart/2005/8/layout/default"/>
    <dgm:cxn modelId="{C8A4BD98-7895-4FA9-9856-A5E7B51BE999}" type="presParOf" srcId="{DB76851A-9462-4371-A096-C00F5E5C31AD}" destId="{66C70172-5A58-4A96-83BF-51A10FA7C5F6}" srcOrd="6" destOrd="0" presId="urn:microsoft.com/office/officeart/2005/8/layout/default"/>
    <dgm:cxn modelId="{3A852787-093B-490E-9214-04A46C59770B}" type="presParOf" srcId="{DB76851A-9462-4371-A096-C00F5E5C31AD}" destId="{B1DFF752-12B6-4DD1-AB72-C6DE8D351A53}" srcOrd="7" destOrd="0" presId="urn:microsoft.com/office/officeart/2005/8/layout/default"/>
    <dgm:cxn modelId="{4B9A8F3E-E7B2-49B3-B471-3BE80A092CD5}" type="presParOf" srcId="{DB76851A-9462-4371-A096-C00F5E5C31AD}" destId="{C65B5067-DFA7-49D6-B2F3-7452E3830DC7}" srcOrd="8" destOrd="0" presId="urn:microsoft.com/office/officeart/2005/8/layout/default"/>
    <dgm:cxn modelId="{D22C5799-241C-42FF-9B48-907C283C0551}" type="presParOf" srcId="{DB76851A-9462-4371-A096-C00F5E5C31AD}" destId="{B66749BD-E214-4EC4-AFA0-99F47E6DECA8}" srcOrd="9" destOrd="0" presId="urn:microsoft.com/office/officeart/2005/8/layout/default"/>
    <dgm:cxn modelId="{346A1777-6EDE-4928-A8AE-C1A5135CF80D}" type="presParOf" srcId="{DB76851A-9462-4371-A096-C00F5E5C31AD}" destId="{BE6C6DD3-5389-4B3C-91E8-DEBC677BCA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97620-C7AC-4D3F-9963-AE431EB5D8ED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251F7-D30E-4020-9F92-3B5B91B0BE4D}">
      <dgm:prSet phldrT="[Text]"/>
      <dgm:spPr/>
      <dgm:t>
        <a:bodyPr/>
        <a:lstStyle/>
        <a:p>
          <a:r>
            <a:rPr lang="en-US" dirty="0"/>
            <a:t>SB803</a:t>
          </a:r>
        </a:p>
      </dgm:t>
    </dgm:pt>
    <dgm:pt modelId="{E3F547A0-C2A7-4F36-B0E2-74F814A320F3}" type="parTrans" cxnId="{20C1D964-20F2-4692-B829-48E27521DDFC}">
      <dgm:prSet/>
      <dgm:spPr/>
      <dgm:t>
        <a:bodyPr/>
        <a:lstStyle/>
        <a:p>
          <a:endParaRPr lang="en-US"/>
        </a:p>
      </dgm:t>
    </dgm:pt>
    <dgm:pt modelId="{4F33A374-9321-439C-8193-11888DA96B73}" type="sibTrans" cxnId="{20C1D964-20F2-4692-B829-48E27521DDFC}">
      <dgm:prSet/>
      <dgm:spPr/>
      <dgm:t>
        <a:bodyPr/>
        <a:lstStyle/>
        <a:p>
          <a:endParaRPr lang="en-US"/>
        </a:p>
      </dgm:t>
    </dgm:pt>
    <dgm:pt modelId="{565B789B-3F39-429F-BE6C-E31CDCF96DC5}" type="asst">
      <dgm:prSet phldrT="[Text]"/>
      <dgm:spPr/>
      <dgm:t>
        <a:bodyPr/>
        <a:lstStyle/>
        <a:p>
          <a:r>
            <a:rPr lang="en-US" dirty="0"/>
            <a:t>DHCS</a:t>
          </a:r>
        </a:p>
      </dgm:t>
    </dgm:pt>
    <dgm:pt modelId="{8AF80328-3F5E-41AA-9E96-D63F95A4EA6B}" type="parTrans" cxnId="{7CD31711-F47B-4D64-95AC-FAD73C77351F}">
      <dgm:prSet/>
      <dgm:spPr/>
      <dgm:t>
        <a:bodyPr/>
        <a:lstStyle/>
        <a:p>
          <a:endParaRPr lang="en-US"/>
        </a:p>
      </dgm:t>
    </dgm:pt>
    <dgm:pt modelId="{7D267694-C581-474D-8860-4C54FA57E687}" type="sibTrans" cxnId="{7CD31711-F47B-4D64-95AC-FAD73C77351F}">
      <dgm:prSet/>
      <dgm:spPr/>
      <dgm:t>
        <a:bodyPr/>
        <a:lstStyle/>
        <a:p>
          <a:endParaRPr lang="en-US"/>
        </a:p>
      </dgm:t>
    </dgm:pt>
    <dgm:pt modelId="{CB8DA901-CB50-49B9-B5C7-378824F0D54C}">
      <dgm:prSet phldrT="[Text]"/>
      <dgm:spPr/>
      <dgm:t>
        <a:bodyPr/>
        <a:lstStyle/>
        <a:p>
          <a:r>
            <a:rPr lang="en-US" dirty="0"/>
            <a:t>County BH</a:t>
          </a:r>
        </a:p>
      </dgm:t>
    </dgm:pt>
    <dgm:pt modelId="{C534BE04-1BB8-4E29-BDB7-8E2C9839A85E}" type="parTrans" cxnId="{5BDFE849-74D2-4D35-B905-445C67ED7DA5}">
      <dgm:prSet/>
      <dgm:spPr/>
      <dgm:t>
        <a:bodyPr/>
        <a:lstStyle/>
        <a:p>
          <a:endParaRPr lang="en-US"/>
        </a:p>
      </dgm:t>
    </dgm:pt>
    <dgm:pt modelId="{9B85253B-CCAC-46CE-8EC8-6A97B7769CDF}" type="sibTrans" cxnId="{5BDFE849-74D2-4D35-B905-445C67ED7DA5}">
      <dgm:prSet/>
      <dgm:spPr/>
      <dgm:t>
        <a:bodyPr/>
        <a:lstStyle/>
        <a:p>
          <a:endParaRPr lang="en-US"/>
        </a:p>
      </dgm:t>
    </dgm:pt>
    <dgm:pt modelId="{02A567C5-E52A-4C98-AA4A-60C0343F4D2F}">
      <dgm:prSet phldrT="[Text]"/>
      <dgm:spPr/>
      <dgm:t>
        <a:bodyPr/>
        <a:lstStyle/>
        <a:p>
          <a:r>
            <a:rPr lang="en-US" dirty="0"/>
            <a:t>CalMHSA</a:t>
          </a:r>
        </a:p>
      </dgm:t>
    </dgm:pt>
    <dgm:pt modelId="{3AC99362-8BCB-4297-A2C0-F0197D8D3E93}" type="parTrans" cxnId="{D636CA42-CE2B-4952-8C49-6DBEE6258FF1}">
      <dgm:prSet/>
      <dgm:spPr/>
      <dgm:t>
        <a:bodyPr/>
        <a:lstStyle/>
        <a:p>
          <a:endParaRPr lang="en-US"/>
        </a:p>
      </dgm:t>
    </dgm:pt>
    <dgm:pt modelId="{A7741492-5531-4CBB-B379-6EE4A8C39D06}" type="sibTrans" cxnId="{D636CA42-CE2B-4952-8C49-6DBEE6258FF1}">
      <dgm:prSet/>
      <dgm:spPr/>
      <dgm:t>
        <a:bodyPr/>
        <a:lstStyle/>
        <a:p>
          <a:endParaRPr lang="en-US"/>
        </a:p>
      </dgm:t>
    </dgm:pt>
    <dgm:pt modelId="{4A780F9E-6DB4-4A2D-A5D5-C1E07CEE8B1E}">
      <dgm:prSet phldrT="[Text]"/>
      <dgm:spPr/>
      <dgm:t>
        <a:bodyPr/>
        <a:lstStyle/>
        <a:p>
          <a:r>
            <a:rPr lang="en-US" dirty="0"/>
            <a:t>Peers</a:t>
          </a:r>
        </a:p>
      </dgm:t>
    </dgm:pt>
    <dgm:pt modelId="{6F6C747C-5BD4-4E3C-A379-1E3022BA74CE}" type="parTrans" cxnId="{A66A4E4B-2498-4D73-98F8-12C93A952D1C}">
      <dgm:prSet/>
      <dgm:spPr/>
      <dgm:t>
        <a:bodyPr/>
        <a:lstStyle/>
        <a:p>
          <a:endParaRPr lang="en-US"/>
        </a:p>
      </dgm:t>
    </dgm:pt>
    <dgm:pt modelId="{A4E0C537-7A8C-4F34-861A-A75B8EBEF236}" type="sibTrans" cxnId="{A66A4E4B-2498-4D73-98F8-12C93A952D1C}">
      <dgm:prSet/>
      <dgm:spPr/>
      <dgm:t>
        <a:bodyPr/>
        <a:lstStyle/>
        <a:p>
          <a:endParaRPr lang="en-US"/>
        </a:p>
      </dgm:t>
    </dgm:pt>
    <dgm:pt modelId="{D6A64F3C-AC43-4DEB-9882-603E0F049CEB}" type="pres">
      <dgm:prSet presAssocID="{0C497620-C7AC-4D3F-9963-AE431EB5D8E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83AFD2-C175-45BA-83C0-33C7010BADF0}" type="pres">
      <dgm:prSet presAssocID="{5DD251F7-D30E-4020-9F92-3B5B91B0BE4D}" presName="hierRoot1" presStyleCnt="0">
        <dgm:presLayoutVars>
          <dgm:hierBranch val="init"/>
        </dgm:presLayoutVars>
      </dgm:prSet>
      <dgm:spPr/>
    </dgm:pt>
    <dgm:pt modelId="{3F9497BE-8489-4846-B027-B7D63E94B85E}" type="pres">
      <dgm:prSet presAssocID="{5DD251F7-D30E-4020-9F92-3B5B91B0BE4D}" presName="rootComposite1" presStyleCnt="0"/>
      <dgm:spPr/>
    </dgm:pt>
    <dgm:pt modelId="{2AEADB1E-BF62-4F4F-91FE-144A9558B65B}" type="pres">
      <dgm:prSet presAssocID="{5DD251F7-D30E-4020-9F92-3B5B91B0BE4D}" presName="rootText1" presStyleLbl="alignAcc1" presStyleIdx="0" presStyleCnt="0">
        <dgm:presLayoutVars>
          <dgm:chPref val="3"/>
        </dgm:presLayoutVars>
      </dgm:prSet>
      <dgm:spPr/>
    </dgm:pt>
    <dgm:pt modelId="{BD69A590-6C01-4757-B795-058357A59F25}" type="pres">
      <dgm:prSet presAssocID="{5DD251F7-D30E-4020-9F92-3B5B91B0BE4D}" presName="topArc1" presStyleLbl="parChTrans1D1" presStyleIdx="0" presStyleCnt="10"/>
      <dgm:spPr/>
    </dgm:pt>
    <dgm:pt modelId="{FA3BF054-9E44-4093-97BF-050F29017C4B}" type="pres">
      <dgm:prSet presAssocID="{5DD251F7-D30E-4020-9F92-3B5B91B0BE4D}" presName="bottomArc1" presStyleLbl="parChTrans1D1" presStyleIdx="1" presStyleCnt="10"/>
      <dgm:spPr/>
    </dgm:pt>
    <dgm:pt modelId="{C4D54B7E-FDDC-49C9-A54E-F3ABFECD3BB8}" type="pres">
      <dgm:prSet presAssocID="{5DD251F7-D30E-4020-9F92-3B5B91B0BE4D}" presName="topConnNode1" presStyleLbl="node1" presStyleIdx="0" presStyleCnt="0"/>
      <dgm:spPr/>
    </dgm:pt>
    <dgm:pt modelId="{9B48B152-B66F-4E05-A8AE-1ABEC1F37AC4}" type="pres">
      <dgm:prSet presAssocID="{5DD251F7-D30E-4020-9F92-3B5B91B0BE4D}" presName="hierChild2" presStyleCnt="0"/>
      <dgm:spPr/>
    </dgm:pt>
    <dgm:pt modelId="{A70ABEF1-213A-4547-ACF1-48FB4AAAABB8}" type="pres">
      <dgm:prSet presAssocID="{C534BE04-1BB8-4E29-BDB7-8E2C9839A85E}" presName="Name28" presStyleLbl="parChTrans1D2" presStyleIdx="0" presStyleCnt="4"/>
      <dgm:spPr/>
    </dgm:pt>
    <dgm:pt modelId="{D1F59EBD-3CB8-4F66-8680-4F311416A02E}" type="pres">
      <dgm:prSet presAssocID="{CB8DA901-CB50-49B9-B5C7-378824F0D54C}" presName="hierRoot2" presStyleCnt="0">
        <dgm:presLayoutVars>
          <dgm:hierBranch val="init"/>
        </dgm:presLayoutVars>
      </dgm:prSet>
      <dgm:spPr/>
    </dgm:pt>
    <dgm:pt modelId="{325203A9-9F0F-427A-B7E8-929AD45F47EF}" type="pres">
      <dgm:prSet presAssocID="{CB8DA901-CB50-49B9-B5C7-378824F0D54C}" presName="rootComposite2" presStyleCnt="0"/>
      <dgm:spPr/>
    </dgm:pt>
    <dgm:pt modelId="{FFB26C21-B9A1-43F6-AF65-44C101034FAB}" type="pres">
      <dgm:prSet presAssocID="{CB8DA901-CB50-49B9-B5C7-378824F0D54C}" presName="rootText2" presStyleLbl="alignAcc1" presStyleIdx="0" presStyleCnt="0">
        <dgm:presLayoutVars>
          <dgm:chPref val="3"/>
        </dgm:presLayoutVars>
      </dgm:prSet>
      <dgm:spPr/>
    </dgm:pt>
    <dgm:pt modelId="{2A18A49D-3E4F-43ED-845A-48F15251B3D5}" type="pres">
      <dgm:prSet presAssocID="{CB8DA901-CB50-49B9-B5C7-378824F0D54C}" presName="topArc2" presStyleLbl="parChTrans1D1" presStyleIdx="2" presStyleCnt="10"/>
      <dgm:spPr/>
    </dgm:pt>
    <dgm:pt modelId="{445C913D-2A99-4C3A-85E1-0CA1D8B00247}" type="pres">
      <dgm:prSet presAssocID="{CB8DA901-CB50-49B9-B5C7-378824F0D54C}" presName="bottomArc2" presStyleLbl="parChTrans1D1" presStyleIdx="3" presStyleCnt="10"/>
      <dgm:spPr/>
    </dgm:pt>
    <dgm:pt modelId="{4A19F807-E0F7-495F-A2DF-6B440637D792}" type="pres">
      <dgm:prSet presAssocID="{CB8DA901-CB50-49B9-B5C7-378824F0D54C}" presName="topConnNode2" presStyleLbl="node2" presStyleIdx="0" presStyleCnt="0"/>
      <dgm:spPr/>
    </dgm:pt>
    <dgm:pt modelId="{2D29AA2B-F9B4-4E6C-92C6-64C712C4776B}" type="pres">
      <dgm:prSet presAssocID="{CB8DA901-CB50-49B9-B5C7-378824F0D54C}" presName="hierChild4" presStyleCnt="0"/>
      <dgm:spPr/>
    </dgm:pt>
    <dgm:pt modelId="{A17A86CB-371B-4B0E-A012-F4DD1980F373}" type="pres">
      <dgm:prSet presAssocID="{CB8DA901-CB50-49B9-B5C7-378824F0D54C}" presName="hierChild5" presStyleCnt="0"/>
      <dgm:spPr/>
    </dgm:pt>
    <dgm:pt modelId="{45A19143-5A7E-4C2A-84F4-AE851D7C1003}" type="pres">
      <dgm:prSet presAssocID="{3AC99362-8BCB-4297-A2C0-F0197D8D3E93}" presName="Name28" presStyleLbl="parChTrans1D2" presStyleIdx="1" presStyleCnt="4"/>
      <dgm:spPr/>
    </dgm:pt>
    <dgm:pt modelId="{FDF69F8A-127B-4480-9E09-A6E13EB9898E}" type="pres">
      <dgm:prSet presAssocID="{02A567C5-E52A-4C98-AA4A-60C0343F4D2F}" presName="hierRoot2" presStyleCnt="0">
        <dgm:presLayoutVars>
          <dgm:hierBranch val="init"/>
        </dgm:presLayoutVars>
      </dgm:prSet>
      <dgm:spPr/>
    </dgm:pt>
    <dgm:pt modelId="{8D6C2A10-E3CD-4368-8C1C-57A253B753F3}" type="pres">
      <dgm:prSet presAssocID="{02A567C5-E52A-4C98-AA4A-60C0343F4D2F}" presName="rootComposite2" presStyleCnt="0"/>
      <dgm:spPr/>
    </dgm:pt>
    <dgm:pt modelId="{D5D0EE84-7ED1-4589-93DA-33C255C42558}" type="pres">
      <dgm:prSet presAssocID="{02A567C5-E52A-4C98-AA4A-60C0343F4D2F}" presName="rootText2" presStyleLbl="alignAcc1" presStyleIdx="0" presStyleCnt="0">
        <dgm:presLayoutVars>
          <dgm:chPref val="3"/>
        </dgm:presLayoutVars>
      </dgm:prSet>
      <dgm:spPr/>
    </dgm:pt>
    <dgm:pt modelId="{084E9C38-1DB9-4312-A78D-B5AB9532FA40}" type="pres">
      <dgm:prSet presAssocID="{02A567C5-E52A-4C98-AA4A-60C0343F4D2F}" presName="topArc2" presStyleLbl="parChTrans1D1" presStyleIdx="4" presStyleCnt="10"/>
      <dgm:spPr/>
    </dgm:pt>
    <dgm:pt modelId="{B3D6EE5A-5009-4E72-8523-47E63C82393E}" type="pres">
      <dgm:prSet presAssocID="{02A567C5-E52A-4C98-AA4A-60C0343F4D2F}" presName="bottomArc2" presStyleLbl="parChTrans1D1" presStyleIdx="5" presStyleCnt="10"/>
      <dgm:spPr/>
    </dgm:pt>
    <dgm:pt modelId="{E3F9E8D7-9FE8-467A-B624-45CB810554CE}" type="pres">
      <dgm:prSet presAssocID="{02A567C5-E52A-4C98-AA4A-60C0343F4D2F}" presName="topConnNode2" presStyleLbl="node2" presStyleIdx="0" presStyleCnt="0"/>
      <dgm:spPr/>
    </dgm:pt>
    <dgm:pt modelId="{73D5EF4A-56D3-4011-A31B-C74884F26E45}" type="pres">
      <dgm:prSet presAssocID="{02A567C5-E52A-4C98-AA4A-60C0343F4D2F}" presName="hierChild4" presStyleCnt="0"/>
      <dgm:spPr/>
    </dgm:pt>
    <dgm:pt modelId="{94BEA407-D793-4FF3-B0D7-CFA5C4E2C52E}" type="pres">
      <dgm:prSet presAssocID="{02A567C5-E52A-4C98-AA4A-60C0343F4D2F}" presName="hierChild5" presStyleCnt="0"/>
      <dgm:spPr/>
    </dgm:pt>
    <dgm:pt modelId="{64610849-7EDE-4E8A-AE2C-3759C5EBAE81}" type="pres">
      <dgm:prSet presAssocID="{6F6C747C-5BD4-4E3C-A379-1E3022BA74CE}" presName="Name28" presStyleLbl="parChTrans1D2" presStyleIdx="2" presStyleCnt="4"/>
      <dgm:spPr/>
    </dgm:pt>
    <dgm:pt modelId="{94285C50-49D1-43E6-BFF5-C17131351D1A}" type="pres">
      <dgm:prSet presAssocID="{4A780F9E-6DB4-4A2D-A5D5-C1E07CEE8B1E}" presName="hierRoot2" presStyleCnt="0">
        <dgm:presLayoutVars>
          <dgm:hierBranch val="init"/>
        </dgm:presLayoutVars>
      </dgm:prSet>
      <dgm:spPr/>
    </dgm:pt>
    <dgm:pt modelId="{9E389BAF-FA8C-46D0-9F9B-D7873340F278}" type="pres">
      <dgm:prSet presAssocID="{4A780F9E-6DB4-4A2D-A5D5-C1E07CEE8B1E}" presName="rootComposite2" presStyleCnt="0"/>
      <dgm:spPr/>
    </dgm:pt>
    <dgm:pt modelId="{40A2EFAF-2F34-4768-A6E6-67E82891BF27}" type="pres">
      <dgm:prSet presAssocID="{4A780F9E-6DB4-4A2D-A5D5-C1E07CEE8B1E}" presName="rootText2" presStyleLbl="alignAcc1" presStyleIdx="0" presStyleCnt="0">
        <dgm:presLayoutVars>
          <dgm:chPref val="3"/>
        </dgm:presLayoutVars>
      </dgm:prSet>
      <dgm:spPr/>
    </dgm:pt>
    <dgm:pt modelId="{F1CE0B56-167A-478A-9A84-B2CCE5360CE3}" type="pres">
      <dgm:prSet presAssocID="{4A780F9E-6DB4-4A2D-A5D5-C1E07CEE8B1E}" presName="topArc2" presStyleLbl="parChTrans1D1" presStyleIdx="6" presStyleCnt="10"/>
      <dgm:spPr/>
    </dgm:pt>
    <dgm:pt modelId="{147855BC-8BAE-4AE1-9CE8-711B3C257E4D}" type="pres">
      <dgm:prSet presAssocID="{4A780F9E-6DB4-4A2D-A5D5-C1E07CEE8B1E}" presName="bottomArc2" presStyleLbl="parChTrans1D1" presStyleIdx="7" presStyleCnt="10"/>
      <dgm:spPr/>
    </dgm:pt>
    <dgm:pt modelId="{6B997AFF-BAE5-4661-926F-44021AE02D38}" type="pres">
      <dgm:prSet presAssocID="{4A780F9E-6DB4-4A2D-A5D5-C1E07CEE8B1E}" presName="topConnNode2" presStyleLbl="node2" presStyleIdx="0" presStyleCnt="0"/>
      <dgm:spPr/>
    </dgm:pt>
    <dgm:pt modelId="{868E3060-BF6E-4343-9D43-F8D380568821}" type="pres">
      <dgm:prSet presAssocID="{4A780F9E-6DB4-4A2D-A5D5-C1E07CEE8B1E}" presName="hierChild4" presStyleCnt="0"/>
      <dgm:spPr/>
    </dgm:pt>
    <dgm:pt modelId="{90D9B1D6-8D6A-400B-915B-4E442C275FC9}" type="pres">
      <dgm:prSet presAssocID="{4A780F9E-6DB4-4A2D-A5D5-C1E07CEE8B1E}" presName="hierChild5" presStyleCnt="0"/>
      <dgm:spPr/>
    </dgm:pt>
    <dgm:pt modelId="{9B23BC6F-9BBD-462E-BFA3-46128D9F8B7D}" type="pres">
      <dgm:prSet presAssocID="{5DD251F7-D30E-4020-9F92-3B5B91B0BE4D}" presName="hierChild3" presStyleCnt="0"/>
      <dgm:spPr/>
    </dgm:pt>
    <dgm:pt modelId="{39E392AC-BA7B-4A17-A326-88700DBF4595}" type="pres">
      <dgm:prSet presAssocID="{8AF80328-3F5E-41AA-9E96-D63F95A4EA6B}" presName="Name101" presStyleLbl="parChTrans1D2" presStyleIdx="3" presStyleCnt="4"/>
      <dgm:spPr/>
    </dgm:pt>
    <dgm:pt modelId="{706D7F96-5991-4304-A1A8-D5C920B8C03C}" type="pres">
      <dgm:prSet presAssocID="{565B789B-3F39-429F-BE6C-E31CDCF96DC5}" presName="hierRoot3" presStyleCnt="0">
        <dgm:presLayoutVars>
          <dgm:hierBranch val="init"/>
        </dgm:presLayoutVars>
      </dgm:prSet>
      <dgm:spPr/>
    </dgm:pt>
    <dgm:pt modelId="{AC976B9A-5A16-4234-BD32-A43BE04C34E0}" type="pres">
      <dgm:prSet presAssocID="{565B789B-3F39-429F-BE6C-E31CDCF96DC5}" presName="rootComposite3" presStyleCnt="0"/>
      <dgm:spPr/>
    </dgm:pt>
    <dgm:pt modelId="{8B10776F-4F49-4973-8E10-EEDB1E64DCB7}" type="pres">
      <dgm:prSet presAssocID="{565B789B-3F39-429F-BE6C-E31CDCF96DC5}" presName="rootText3" presStyleLbl="alignAcc1" presStyleIdx="0" presStyleCnt="0">
        <dgm:presLayoutVars>
          <dgm:chPref val="3"/>
        </dgm:presLayoutVars>
      </dgm:prSet>
      <dgm:spPr/>
    </dgm:pt>
    <dgm:pt modelId="{1A6A37D0-8373-4A41-B1E8-8C1C3EF12396}" type="pres">
      <dgm:prSet presAssocID="{565B789B-3F39-429F-BE6C-E31CDCF96DC5}" presName="topArc3" presStyleLbl="parChTrans1D1" presStyleIdx="8" presStyleCnt="10"/>
      <dgm:spPr/>
    </dgm:pt>
    <dgm:pt modelId="{69C22052-2254-4AE3-B7CD-8736BB7417A6}" type="pres">
      <dgm:prSet presAssocID="{565B789B-3F39-429F-BE6C-E31CDCF96DC5}" presName="bottomArc3" presStyleLbl="parChTrans1D1" presStyleIdx="9" presStyleCnt="10"/>
      <dgm:spPr/>
    </dgm:pt>
    <dgm:pt modelId="{C859C6B8-223A-42FC-A0CC-D3691EA6E2B1}" type="pres">
      <dgm:prSet presAssocID="{565B789B-3F39-429F-BE6C-E31CDCF96DC5}" presName="topConnNode3" presStyleLbl="asst1" presStyleIdx="0" presStyleCnt="0"/>
      <dgm:spPr/>
    </dgm:pt>
    <dgm:pt modelId="{EC0E8065-54B0-414B-9A69-3EF3702EB1E5}" type="pres">
      <dgm:prSet presAssocID="{565B789B-3F39-429F-BE6C-E31CDCF96DC5}" presName="hierChild6" presStyleCnt="0"/>
      <dgm:spPr/>
    </dgm:pt>
    <dgm:pt modelId="{9CB85CBF-9359-43CE-B475-A5381355465C}" type="pres">
      <dgm:prSet presAssocID="{565B789B-3F39-429F-BE6C-E31CDCF96DC5}" presName="hierChild7" presStyleCnt="0"/>
      <dgm:spPr/>
    </dgm:pt>
  </dgm:ptLst>
  <dgm:cxnLst>
    <dgm:cxn modelId="{4EF3A803-0F09-483F-9400-CD8305A680D9}" type="presOf" srcId="{C534BE04-1BB8-4E29-BDB7-8E2C9839A85E}" destId="{A70ABEF1-213A-4547-ACF1-48FB4AAAABB8}" srcOrd="0" destOrd="0" presId="urn:microsoft.com/office/officeart/2008/layout/HalfCircleOrganizationChart"/>
    <dgm:cxn modelId="{7CD31711-F47B-4D64-95AC-FAD73C77351F}" srcId="{5DD251F7-D30E-4020-9F92-3B5B91B0BE4D}" destId="{565B789B-3F39-429F-BE6C-E31CDCF96DC5}" srcOrd="0" destOrd="0" parTransId="{8AF80328-3F5E-41AA-9E96-D63F95A4EA6B}" sibTransId="{7D267694-C581-474D-8860-4C54FA57E687}"/>
    <dgm:cxn modelId="{22037B2F-FAB6-480B-92AA-14932DF37F2A}" type="presOf" srcId="{3AC99362-8BCB-4297-A2C0-F0197D8D3E93}" destId="{45A19143-5A7E-4C2A-84F4-AE851D7C1003}" srcOrd="0" destOrd="0" presId="urn:microsoft.com/office/officeart/2008/layout/HalfCircleOrganizationChart"/>
    <dgm:cxn modelId="{6B180D38-6DFA-4191-B249-90F142AD1CBC}" type="presOf" srcId="{CB8DA901-CB50-49B9-B5C7-378824F0D54C}" destId="{FFB26C21-B9A1-43F6-AF65-44C101034FAB}" srcOrd="0" destOrd="0" presId="urn:microsoft.com/office/officeart/2008/layout/HalfCircleOrganizationChart"/>
    <dgm:cxn modelId="{0C7A253C-F42A-4515-B66F-468A6FC0915A}" type="presOf" srcId="{8AF80328-3F5E-41AA-9E96-D63F95A4EA6B}" destId="{39E392AC-BA7B-4A17-A326-88700DBF4595}" srcOrd="0" destOrd="0" presId="urn:microsoft.com/office/officeart/2008/layout/HalfCircleOrganizationChart"/>
    <dgm:cxn modelId="{C843613F-8982-4884-8328-9B9E0446C528}" type="presOf" srcId="{0C497620-C7AC-4D3F-9963-AE431EB5D8ED}" destId="{D6A64F3C-AC43-4DEB-9882-603E0F049CEB}" srcOrd="0" destOrd="0" presId="urn:microsoft.com/office/officeart/2008/layout/HalfCircleOrganizationChart"/>
    <dgm:cxn modelId="{D636CA42-CE2B-4952-8C49-6DBEE6258FF1}" srcId="{5DD251F7-D30E-4020-9F92-3B5B91B0BE4D}" destId="{02A567C5-E52A-4C98-AA4A-60C0343F4D2F}" srcOrd="2" destOrd="0" parTransId="{3AC99362-8BCB-4297-A2C0-F0197D8D3E93}" sibTransId="{A7741492-5531-4CBB-B379-6EE4A8C39D06}"/>
    <dgm:cxn modelId="{3C2D5E64-9DC0-4D5C-8255-75584B9B82AE}" type="presOf" srcId="{4A780F9E-6DB4-4A2D-A5D5-C1E07CEE8B1E}" destId="{6B997AFF-BAE5-4661-926F-44021AE02D38}" srcOrd="1" destOrd="0" presId="urn:microsoft.com/office/officeart/2008/layout/HalfCircleOrganizationChart"/>
    <dgm:cxn modelId="{5E9B4A64-262C-4A97-8F57-36D16B01FE34}" type="presOf" srcId="{CB8DA901-CB50-49B9-B5C7-378824F0D54C}" destId="{4A19F807-E0F7-495F-A2DF-6B440637D792}" srcOrd="1" destOrd="0" presId="urn:microsoft.com/office/officeart/2008/layout/HalfCircleOrganizationChart"/>
    <dgm:cxn modelId="{20C1D964-20F2-4692-B829-48E27521DDFC}" srcId="{0C497620-C7AC-4D3F-9963-AE431EB5D8ED}" destId="{5DD251F7-D30E-4020-9F92-3B5B91B0BE4D}" srcOrd="0" destOrd="0" parTransId="{E3F547A0-C2A7-4F36-B0E2-74F814A320F3}" sibTransId="{4F33A374-9321-439C-8193-11888DA96B73}"/>
    <dgm:cxn modelId="{5BDFE849-74D2-4D35-B905-445C67ED7DA5}" srcId="{5DD251F7-D30E-4020-9F92-3B5B91B0BE4D}" destId="{CB8DA901-CB50-49B9-B5C7-378824F0D54C}" srcOrd="1" destOrd="0" parTransId="{C534BE04-1BB8-4E29-BDB7-8E2C9839A85E}" sibTransId="{9B85253B-CCAC-46CE-8EC8-6A97B7769CDF}"/>
    <dgm:cxn modelId="{A66A4E4B-2498-4D73-98F8-12C93A952D1C}" srcId="{5DD251F7-D30E-4020-9F92-3B5B91B0BE4D}" destId="{4A780F9E-6DB4-4A2D-A5D5-C1E07CEE8B1E}" srcOrd="3" destOrd="0" parTransId="{6F6C747C-5BD4-4E3C-A379-1E3022BA74CE}" sibTransId="{A4E0C537-7A8C-4F34-861A-A75B8EBEF236}"/>
    <dgm:cxn modelId="{BD0F6D58-3C0A-43FA-98F8-AF96AEE872DA}" type="presOf" srcId="{5DD251F7-D30E-4020-9F92-3B5B91B0BE4D}" destId="{2AEADB1E-BF62-4F4F-91FE-144A9558B65B}" srcOrd="0" destOrd="0" presId="urn:microsoft.com/office/officeart/2008/layout/HalfCircleOrganizationChart"/>
    <dgm:cxn modelId="{E45BF393-8E1E-4BDA-8FE4-A54CBAAD5538}" type="presOf" srcId="{6F6C747C-5BD4-4E3C-A379-1E3022BA74CE}" destId="{64610849-7EDE-4E8A-AE2C-3759C5EBAE81}" srcOrd="0" destOrd="0" presId="urn:microsoft.com/office/officeart/2008/layout/HalfCircleOrganizationChart"/>
    <dgm:cxn modelId="{F1E3A8A5-6D14-4DA4-91BF-B5EE9435D456}" type="presOf" srcId="{02A567C5-E52A-4C98-AA4A-60C0343F4D2F}" destId="{D5D0EE84-7ED1-4589-93DA-33C255C42558}" srcOrd="0" destOrd="0" presId="urn:microsoft.com/office/officeart/2008/layout/HalfCircleOrganizationChart"/>
    <dgm:cxn modelId="{52642BAB-1188-480A-84E9-785C66D97476}" type="presOf" srcId="{4A780F9E-6DB4-4A2D-A5D5-C1E07CEE8B1E}" destId="{40A2EFAF-2F34-4768-A6E6-67E82891BF27}" srcOrd="0" destOrd="0" presId="urn:microsoft.com/office/officeart/2008/layout/HalfCircleOrganizationChart"/>
    <dgm:cxn modelId="{E9456BB6-C85E-41EF-8DAF-C24E7226AB31}" type="presOf" srcId="{02A567C5-E52A-4C98-AA4A-60C0343F4D2F}" destId="{E3F9E8D7-9FE8-467A-B624-45CB810554CE}" srcOrd="1" destOrd="0" presId="urn:microsoft.com/office/officeart/2008/layout/HalfCircleOrganizationChart"/>
    <dgm:cxn modelId="{48E2B5CF-9692-4D49-B9BB-F3B9869E01BE}" type="presOf" srcId="{565B789B-3F39-429F-BE6C-E31CDCF96DC5}" destId="{C859C6B8-223A-42FC-A0CC-D3691EA6E2B1}" srcOrd="1" destOrd="0" presId="urn:microsoft.com/office/officeart/2008/layout/HalfCircleOrganizationChart"/>
    <dgm:cxn modelId="{0AF676D6-DB0B-470A-B4EC-E9213331C766}" type="presOf" srcId="{565B789B-3F39-429F-BE6C-E31CDCF96DC5}" destId="{8B10776F-4F49-4973-8E10-EEDB1E64DCB7}" srcOrd="0" destOrd="0" presId="urn:microsoft.com/office/officeart/2008/layout/HalfCircleOrganizationChart"/>
    <dgm:cxn modelId="{FD1312DD-A317-409C-A596-41802B9CBD76}" type="presOf" srcId="{5DD251F7-D30E-4020-9F92-3B5B91B0BE4D}" destId="{C4D54B7E-FDDC-49C9-A54E-F3ABFECD3BB8}" srcOrd="1" destOrd="0" presId="urn:microsoft.com/office/officeart/2008/layout/HalfCircleOrganizationChart"/>
    <dgm:cxn modelId="{20C67557-E20D-49FA-BBF3-6CFA00D372E3}" type="presParOf" srcId="{D6A64F3C-AC43-4DEB-9882-603E0F049CEB}" destId="{4E83AFD2-C175-45BA-83C0-33C7010BADF0}" srcOrd="0" destOrd="0" presId="urn:microsoft.com/office/officeart/2008/layout/HalfCircleOrganizationChart"/>
    <dgm:cxn modelId="{04573771-6B4D-4C62-B727-DC6168C429FB}" type="presParOf" srcId="{4E83AFD2-C175-45BA-83C0-33C7010BADF0}" destId="{3F9497BE-8489-4846-B027-B7D63E94B85E}" srcOrd="0" destOrd="0" presId="urn:microsoft.com/office/officeart/2008/layout/HalfCircleOrganizationChart"/>
    <dgm:cxn modelId="{87A4214C-2E75-48F2-98C0-32552C7CE8F4}" type="presParOf" srcId="{3F9497BE-8489-4846-B027-B7D63E94B85E}" destId="{2AEADB1E-BF62-4F4F-91FE-144A9558B65B}" srcOrd="0" destOrd="0" presId="urn:microsoft.com/office/officeart/2008/layout/HalfCircleOrganizationChart"/>
    <dgm:cxn modelId="{D411BB3F-E9B8-4292-93B6-49488CEF4530}" type="presParOf" srcId="{3F9497BE-8489-4846-B027-B7D63E94B85E}" destId="{BD69A590-6C01-4757-B795-058357A59F25}" srcOrd="1" destOrd="0" presId="urn:microsoft.com/office/officeart/2008/layout/HalfCircleOrganizationChart"/>
    <dgm:cxn modelId="{35637F16-32A9-4144-B015-973DCBBE12E0}" type="presParOf" srcId="{3F9497BE-8489-4846-B027-B7D63E94B85E}" destId="{FA3BF054-9E44-4093-97BF-050F29017C4B}" srcOrd="2" destOrd="0" presId="urn:microsoft.com/office/officeart/2008/layout/HalfCircleOrganizationChart"/>
    <dgm:cxn modelId="{E1ED7E3D-1323-498B-97B0-85A3C27C1F3A}" type="presParOf" srcId="{3F9497BE-8489-4846-B027-B7D63E94B85E}" destId="{C4D54B7E-FDDC-49C9-A54E-F3ABFECD3BB8}" srcOrd="3" destOrd="0" presId="urn:microsoft.com/office/officeart/2008/layout/HalfCircleOrganizationChart"/>
    <dgm:cxn modelId="{A3DB423D-AD7E-4FE7-8EEF-DF4E3D8F2D45}" type="presParOf" srcId="{4E83AFD2-C175-45BA-83C0-33C7010BADF0}" destId="{9B48B152-B66F-4E05-A8AE-1ABEC1F37AC4}" srcOrd="1" destOrd="0" presId="urn:microsoft.com/office/officeart/2008/layout/HalfCircleOrganizationChart"/>
    <dgm:cxn modelId="{EBACF675-1B06-4D70-AA35-4076310B9A87}" type="presParOf" srcId="{9B48B152-B66F-4E05-A8AE-1ABEC1F37AC4}" destId="{A70ABEF1-213A-4547-ACF1-48FB4AAAABB8}" srcOrd="0" destOrd="0" presId="urn:microsoft.com/office/officeart/2008/layout/HalfCircleOrganizationChart"/>
    <dgm:cxn modelId="{099C0D10-927C-45A0-8EBB-7C9D5C87A0D4}" type="presParOf" srcId="{9B48B152-B66F-4E05-A8AE-1ABEC1F37AC4}" destId="{D1F59EBD-3CB8-4F66-8680-4F311416A02E}" srcOrd="1" destOrd="0" presId="urn:microsoft.com/office/officeart/2008/layout/HalfCircleOrganizationChart"/>
    <dgm:cxn modelId="{F2A2D11C-39A2-4A90-BC4C-CDC51118F42E}" type="presParOf" srcId="{D1F59EBD-3CB8-4F66-8680-4F311416A02E}" destId="{325203A9-9F0F-427A-B7E8-929AD45F47EF}" srcOrd="0" destOrd="0" presId="urn:microsoft.com/office/officeart/2008/layout/HalfCircleOrganizationChart"/>
    <dgm:cxn modelId="{6922D2BE-D808-48CF-97D4-0DC38AC9E506}" type="presParOf" srcId="{325203A9-9F0F-427A-B7E8-929AD45F47EF}" destId="{FFB26C21-B9A1-43F6-AF65-44C101034FAB}" srcOrd="0" destOrd="0" presId="urn:microsoft.com/office/officeart/2008/layout/HalfCircleOrganizationChart"/>
    <dgm:cxn modelId="{5BD5EBD1-3CF8-4642-A2D4-5489AD2C380C}" type="presParOf" srcId="{325203A9-9F0F-427A-B7E8-929AD45F47EF}" destId="{2A18A49D-3E4F-43ED-845A-48F15251B3D5}" srcOrd="1" destOrd="0" presId="urn:microsoft.com/office/officeart/2008/layout/HalfCircleOrganizationChart"/>
    <dgm:cxn modelId="{3A55E681-E8B2-47F1-9E0F-359960387D6B}" type="presParOf" srcId="{325203A9-9F0F-427A-B7E8-929AD45F47EF}" destId="{445C913D-2A99-4C3A-85E1-0CA1D8B00247}" srcOrd="2" destOrd="0" presId="urn:microsoft.com/office/officeart/2008/layout/HalfCircleOrganizationChart"/>
    <dgm:cxn modelId="{92401A5A-4B86-459C-A937-90BBAEE0603B}" type="presParOf" srcId="{325203A9-9F0F-427A-B7E8-929AD45F47EF}" destId="{4A19F807-E0F7-495F-A2DF-6B440637D792}" srcOrd="3" destOrd="0" presId="urn:microsoft.com/office/officeart/2008/layout/HalfCircleOrganizationChart"/>
    <dgm:cxn modelId="{AF0BD7D7-D131-4740-A420-22302344E468}" type="presParOf" srcId="{D1F59EBD-3CB8-4F66-8680-4F311416A02E}" destId="{2D29AA2B-F9B4-4E6C-92C6-64C712C4776B}" srcOrd="1" destOrd="0" presId="urn:microsoft.com/office/officeart/2008/layout/HalfCircleOrganizationChart"/>
    <dgm:cxn modelId="{7C2E8DE6-CD6F-4844-A4C7-8B144855C137}" type="presParOf" srcId="{D1F59EBD-3CB8-4F66-8680-4F311416A02E}" destId="{A17A86CB-371B-4B0E-A012-F4DD1980F373}" srcOrd="2" destOrd="0" presId="urn:microsoft.com/office/officeart/2008/layout/HalfCircleOrganizationChart"/>
    <dgm:cxn modelId="{BAAE0ACE-7D46-4CBC-B2C8-1AA2C9BAE41C}" type="presParOf" srcId="{9B48B152-B66F-4E05-A8AE-1ABEC1F37AC4}" destId="{45A19143-5A7E-4C2A-84F4-AE851D7C1003}" srcOrd="2" destOrd="0" presId="urn:microsoft.com/office/officeart/2008/layout/HalfCircleOrganizationChart"/>
    <dgm:cxn modelId="{0BAE1A15-53E9-41A1-94E4-4A2DDF061831}" type="presParOf" srcId="{9B48B152-B66F-4E05-A8AE-1ABEC1F37AC4}" destId="{FDF69F8A-127B-4480-9E09-A6E13EB9898E}" srcOrd="3" destOrd="0" presId="urn:microsoft.com/office/officeart/2008/layout/HalfCircleOrganizationChart"/>
    <dgm:cxn modelId="{C39A9683-B41B-4DD3-81AA-040FC4F97C33}" type="presParOf" srcId="{FDF69F8A-127B-4480-9E09-A6E13EB9898E}" destId="{8D6C2A10-E3CD-4368-8C1C-57A253B753F3}" srcOrd="0" destOrd="0" presId="urn:microsoft.com/office/officeart/2008/layout/HalfCircleOrganizationChart"/>
    <dgm:cxn modelId="{F82F6DBD-30B8-4FDB-B189-5BE52ACCC9CF}" type="presParOf" srcId="{8D6C2A10-E3CD-4368-8C1C-57A253B753F3}" destId="{D5D0EE84-7ED1-4589-93DA-33C255C42558}" srcOrd="0" destOrd="0" presId="urn:microsoft.com/office/officeart/2008/layout/HalfCircleOrganizationChart"/>
    <dgm:cxn modelId="{9D57E0FF-5728-48CD-90B6-A9D4436DB446}" type="presParOf" srcId="{8D6C2A10-E3CD-4368-8C1C-57A253B753F3}" destId="{084E9C38-1DB9-4312-A78D-B5AB9532FA40}" srcOrd="1" destOrd="0" presId="urn:microsoft.com/office/officeart/2008/layout/HalfCircleOrganizationChart"/>
    <dgm:cxn modelId="{BF82C16A-FF02-4907-A386-69DD4313667A}" type="presParOf" srcId="{8D6C2A10-E3CD-4368-8C1C-57A253B753F3}" destId="{B3D6EE5A-5009-4E72-8523-47E63C82393E}" srcOrd="2" destOrd="0" presId="urn:microsoft.com/office/officeart/2008/layout/HalfCircleOrganizationChart"/>
    <dgm:cxn modelId="{7D7D3E10-7250-42BF-B3DF-714329010D3A}" type="presParOf" srcId="{8D6C2A10-E3CD-4368-8C1C-57A253B753F3}" destId="{E3F9E8D7-9FE8-467A-B624-45CB810554CE}" srcOrd="3" destOrd="0" presId="urn:microsoft.com/office/officeart/2008/layout/HalfCircleOrganizationChart"/>
    <dgm:cxn modelId="{43FE7628-AA0F-4228-AD87-94ECC08EA467}" type="presParOf" srcId="{FDF69F8A-127B-4480-9E09-A6E13EB9898E}" destId="{73D5EF4A-56D3-4011-A31B-C74884F26E45}" srcOrd="1" destOrd="0" presId="urn:microsoft.com/office/officeart/2008/layout/HalfCircleOrganizationChart"/>
    <dgm:cxn modelId="{6AA8087A-7E1B-4812-82DC-656AAC83A847}" type="presParOf" srcId="{FDF69F8A-127B-4480-9E09-A6E13EB9898E}" destId="{94BEA407-D793-4FF3-B0D7-CFA5C4E2C52E}" srcOrd="2" destOrd="0" presId="urn:microsoft.com/office/officeart/2008/layout/HalfCircleOrganizationChart"/>
    <dgm:cxn modelId="{A62639B4-0A65-4560-8A0D-43C7BE87F5E6}" type="presParOf" srcId="{9B48B152-B66F-4E05-A8AE-1ABEC1F37AC4}" destId="{64610849-7EDE-4E8A-AE2C-3759C5EBAE81}" srcOrd="4" destOrd="0" presId="urn:microsoft.com/office/officeart/2008/layout/HalfCircleOrganizationChart"/>
    <dgm:cxn modelId="{00EB01FB-719B-4245-A5D6-6ADBF1913E68}" type="presParOf" srcId="{9B48B152-B66F-4E05-A8AE-1ABEC1F37AC4}" destId="{94285C50-49D1-43E6-BFF5-C17131351D1A}" srcOrd="5" destOrd="0" presId="urn:microsoft.com/office/officeart/2008/layout/HalfCircleOrganizationChart"/>
    <dgm:cxn modelId="{164C07B7-08F9-47B1-8D12-A7C021E69D91}" type="presParOf" srcId="{94285C50-49D1-43E6-BFF5-C17131351D1A}" destId="{9E389BAF-FA8C-46D0-9F9B-D7873340F278}" srcOrd="0" destOrd="0" presId="urn:microsoft.com/office/officeart/2008/layout/HalfCircleOrganizationChart"/>
    <dgm:cxn modelId="{B10199F5-7AB9-47AB-B891-D009AB7D12CA}" type="presParOf" srcId="{9E389BAF-FA8C-46D0-9F9B-D7873340F278}" destId="{40A2EFAF-2F34-4768-A6E6-67E82891BF27}" srcOrd="0" destOrd="0" presId="urn:microsoft.com/office/officeart/2008/layout/HalfCircleOrganizationChart"/>
    <dgm:cxn modelId="{7178D417-E6F6-4956-8351-D7CD8E93BEA6}" type="presParOf" srcId="{9E389BAF-FA8C-46D0-9F9B-D7873340F278}" destId="{F1CE0B56-167A-478A-9A84-B2CCE5360CE3}" srcOrd="1" destOrd="0" presId="urn:microsoft.com/office/officeart/2008/layout/HalfCircleOrganizationChart"/>
    <dgm:cxn modelId="{FC0315B1-D5C2-4644-ABD8-49921DDC82FC}" type="presParOf" srcId="{9E389BAF-FA8C-46D0-9F9B-D7873340F278}" destId="{147855BC-8BAE-4AE1-9CE8-711B3C257E4D}" srcOrd="2" destOrd="0" presId="urn:microsoft.com/office/officeart/2008/layout/HalfCircleOrganizationChart"/>
    <dgm:cxn modelId="{94B3B594-60E4-4F01-8EA8-33EF90B2912F}" type="presParOf" srcId="{9E389BAF-FA8C-46D0-9F9B-D7873340F278}" destId="{6B997AFF-BAE5-4661-926F-44021AE02D38}" srcOrd="3" destOrd="0" presId="urn:microsoft.com/office/officeart/2008/layout/HalfCircleOrganizationChart"/>
    <dgm:cxn modelId="{DE803C05-BC38-4C97-8F02-B7B75D9E8D92}" type="presParOf" srcId="{94285C50-49D1-43E6-BFF5-C17131351D1A}" destId="{868E3060-BF6E-4343-9D43-F8D380568821}" srcOrd="1" destOrd="0" presId="urn:microsoft.com/office/officeart/2008/layout/HalfCircleOrganizationChart"/>
    <dgm:cxn modelId="{B979E5A8-6ABA-4DCF-89FD-38D58220066D}" type="presParOf" srcId="{94285C50-49D1-43E6-BFF5-C17131351D1A}" destId="{90D9B1D6-8D6A-400B-915B-4E442C275FC9}" srcOrd="2" destOrd="0" presId="urn:microsoft.com/office/officeart/2008/layout/HalfCircleOrganizationChart"/>
    <dgm:cxn modelId="{A99B9D1C-8874-485A-BBE6-C07B59A61E6A}" type="presParOf" srcId="{4E83AFD2-C175-45BA-83C0-33C7010BADF0}" destId="{9B23BC6F-9BBD-462E-BFA3-46128D9F8B7D}" srcOrd="2" destOrd="0" presId="urn:microsoft.com/office/officeart/2008/layout/HalfCircleOrganizationChart"/>
    <dgm:cxn modelId="{2DE2F86A-D426-4E4D-AAB1-D7BC7C3CEE14}" type="presParOf" srcId="{9B23BC6F-9BBD-462E-BFA3-46128D9F8B7D}" destId="{39E392AC-BA7B-4A17-A326-88700DBF4595}" srcOrd="0" destOrd="0" presId="urn:microsoft.com/office/officeart/2008/layout/HalfCircleOrganizationChart"/>
    <dgm:cxn modelId="{8CFF9A61-ECA3-41D6-8429-40772B99FD27}" type="presParOf" srcId="{9B23BC6F-9BBD-462E-BFA3-46128D9F8B7D}" destId="{706D7F96-5991-4304-A1A8-D5C920B8C03C}" srcOrd="1" destOrd="0" presId="urn:microsoft.com/office/officeart/2008/layout/HalfCircleOrganizationChart"/>
    <dgm:cxn modelId="{944218C4-483B-4030-8A4A-242207E087A4}" type="presParOf" srcId="{706D7F96-5991-4304-A1A8-D5C920B8C03C}" destId="{AC976B9A-5A16-4234-BD32-A43BE04C34E0}" srcOrd="0" destOrd="0" presId="urn:microsoft.com/office/officeart/2008/layout/HalfCircleOrganizationChart"/>
    <dgm:cxn modelId="{4938D185-B036-4BE4-B507-361044BEFC61}" type="presParOf" srcId="{AC976B9A-5A16-4234-BD32-A43BE04C34E0}" destId="{8B10776F-4F49-4973-8E10-EEDB1E64DCB7}" srcOrd="0" destOrd="0" presId="urn:microsoft.com/office/officeart/2008/layout/HalfCircleOrganizationChart"/>
    <dgm:cxn modelId="{01378976-6B6C-49BD-8966-58928BCCE4F4}" type="presParOf" srcId="{AC976B9A-5A16-4234-BD32-A43BE04C34E0}" destId="{1A6A37D0-8373-4A41-B1E8-8C1C3EF12396}" srcOrd="1" destOrd="0" presId="urn:microsoft.com/office/officeart/2008/layout/HalfCircleOrganizationChart"/>
    <dgm:cxn modelId="{4C273975-20B5-4F4D-BC58-3C767DF6BCA3}" type="presParOf" srcId="{AC976B9A-5A16-4234-BD32-A43BE04C34E0}" destId="{69C22052-2254-4AE3-B7CD-8736BB7417A6}" srcOrd="2" destOrd="0" presId="urn:microsoft.com/office/officeart/2008/layout/HalfCircleOrganizationChart"/>
    <dgm:cxn modelId="{440E4C63-11AD-4CC9-895B-D2C495B06B73}" type="presParOf" srcId="{AC976B9A-5A16-4234-BD32-A43BE04C34E0}" destId="{C859C6B8-223A-42FC-A0CC-D3691EA6E2B1}" srcOrd="3" destOrd="0" presId="urn:microsoft.com/office/officeart/2008/layout/HalfCircleOrganizationChart"/>
    <dgm:cxn modelId="{C5267593-E9E7-4A08-9422-772C8895A61C}" type="presParOf" srcId="{706D7F96-5991-4304-A1A8-D5C920B8C03C}" destId="{EC0E8065-54B0-414B-9A69-3EF3702EB1E5}" srcOrd="1" destOrd="0" presId="urn:microsoft.com/office/officeart/2008/layout/HalfCircleOrganizationChart"/>
    <dgm:cxn modelId="{99655950-DCE0-446C-9FEA-5250515DA1D0}" type="presParOf" srcId="{706D7F96-5991-4304-A1A8-D5C920B8C03C}" destId="{9CB85CBF-9359-43CE-B475-A5381355465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83416-4CE5-4FC0-BABC-69FD26F9B6B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3947E-11EC-40EA-85F0-9D53DAD4BC0E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Medi-Cal Peer Support Specialist Certification</a:t>
          </a:r>
        </a:p>
      </dgm:t>
    </dgm:pt>
    <dgm:pt modelId="{5020D1FA-53B8-4D26-8E0B-430025A31F2B}" type="parTrans" cxnId="{5CE95FD1-D38E-4E1F-A762-DA07F11C71D8}">
      <dgm:prSet/>
      <dgm:spPr/>
      <dgm:t>
        <a:bodyPr/>
        <a:lstStyle/>
        <a:p>
          <a:endParaRPr lang="en-US"/>
        </a:p>
      </dgm:t>
    </dgm:pt>
    <dgm:pt modelId="{B40F26F4-9D85-481E-9D5D-405FAD77ED3E}" type="sibTrans" cxnId="{5CE95FD1-D38E-4E1F-A762-DA07F11C71D8}">
      <dgm:prSet/>
      <dgm:spPr/>
      <dgm:t>
        <a:bodyPr/>
        <a:lstStyle/>
        <a:p>
          <a:endParaRPr lang="en-US"/>
        </a:p>
      </dgm:t>
    </dgm:pt>
    <dgm:pt modelId="{D4769DA3-728C-44B4-B145-66FF1EE9E22E}">
      <dgm:prSet phldrT="[Text]"/>
      <dgm:spPr/>
      <dgm:t>
        <a:bodyPr/>
        <a:lstStyle/>
        <a:p>
          <a:r>
            <a:rPr lang="en-US"/>
            <a:t>Parent, Caregiver, Family Member Peer</a:t>
          </a:r>
        </a:p>
      </dgm:t>
    </dgm:pt>
    <dgm:pt modelId="{29DCD38D-37A9-444E-A4E7-C25815641112}" type="parTrans" cxnId="{741FB39A-3279-4F1C-8FFC-CCE5A1B20832}">
      <dgm:prSet/>
      <dgm:spPr/>
      <dgm:t>
        <a:bodyPr/>
        <a:lstStyle/>
        <a:p>
          <a:endParaRPr lang="en-US"/>
        </a:p>
      </dgm:t>
    </dgm:pt>
    <dgm:pt modelId="{38F9744E-092B-48BD-A104-8D98698CA3D3}" type="sibTrans" cxnId="{741FB39A-3279-4F1C-8FFC-CCE5A1B20832}">
      <dgm:prSet custT="1"/>
      <dgm:spPr/>
      <dgm:t>
        <a:bodyPr/>
        <a:lstStyle/>
        <a:p>
          <a:r>
            <a:rPr lang="en-US" sz="1200"/>
            <a:t>Specialization</a:t>
          </a:r>
        </a:p>
      </dgm:t>
    </dgm:pt>
    <dgm:pt modelId="{804D1D0E-9335-4122-BCC2-DB8A82405D7E}">
      <dgm:prSet phldrT="[Text]"/>
      <dgm:spPr/>
      <dgm:t>
        <a:bodyPr/>
        <a:lstStyle/>
        <a:p>
          <a:r>
            <a:rPr lang="en-US"/>
            <a:t>Working with Persons - Unhoused</a:t>
          </a:r>
        </a:p>
      </dgm:t>
    </dgm:pt>
    <dgm:pt modelId="{A3556841-159B-4BBE-8B02-AC0A6F4A4C48}" type="parTrans" cxnId="{1483F121-E167-44F4-999F-82EEA0BD981F}">
      <dgm:prSet/>
      <dgm:spPr/>
      <dgm:t>
        <a:bodyPr/>
        <a:lstStyle/>
        <a:p>
          <a:endParaRPr lang="en-US"/>
        </a:p>
      </dgm:t>
    </dgm:pt>
    <dgm:pt modelId="{7C3D9385-AD18-46AF-8FDC-F9A119649D43}" type="sibTrans" cxnId="{1483F121-E167-44F4-999F-82EEA0BD981F}">
      <dgm:prSet custT="1"/>
      <dgm:spPr/>
      <dgm:t>
        <a:bodyPr/>
        <a:lstStyle/>
        <a:p>
          <a:r>
            <a:rPr lang="en-US" sz="1200"/>
            <a:t>Specialization</a:t>
          </a:r>
        </a:p>
      </dgm:t>
    </dgm:pt>
    <dgm:pt modelId="{B4E1699E-658F-4AD0-8817-E5288A960720}">
      <dgm:prSet phldrT="[Text]"/>
      <dgm:spPr/>
      <dgm:t>
        <a:bodyPr/>
        <a:lstStyle/>
        <a:p>
          <a:r>
            <a:rPr lang="en-US"/>
            <a:t>Working with Persons -Justice Involved</a:t>
          </a:r>
        </a:p>
      </dgm:t>
    </dgm:pt>
    <dgm:pt modelId="{4A5D357C-F146-445D-BBA1-83ABAC91A4B7}" type="parTrans" cxnId="{BCA80613-602B-47FD-94EB-3E717ABA0686}">
      <dgm:prSet/>
      <dgm:spPr/>
      <dgm:t>
        <a:bodyPr/>
        <a:lstStyle/>
        <a:p>
          <a:endParaRPr lang="en-US"/>
        </a:p>
      </dgm:t>
    </dgm:pt>
    <dgm:pt modelId="{24534007-3126-431F-87B4-09FFDEBF565D}" type="sibTrans" cxnId="{BCA80613-602B-47FD-94EB-3E717ABA0686}">
      <dgm:prSet custT="1"/>
      <dgm:spPr/>
      <dgm:t>
        <a:bodyPr/>
        <a:lstStyle/>
        <a:p>
          <a:r>
            <a:rPr lang="en-US" sz="1200"/>
            <a:t>Specialization</a:t>
          </a:r>
        </a:p>
      </dgm:t>
    </dgm:pt>
    <dgm:pt modelId="{E69E5DAF-6801-452B-B300-B09925A235D0}">
      <dgm:prSet/>
      <dgm:spPr/>
      <dgm:t>
        <a:bodyPr/>
        <a:lstStyle/>
        <a:p>
          <a:r>
            <a:rPr lang="en-US"/>
            <a:t>Working with Persons- In Crisis</a:t>
          </a:r>
        </a:p>
      </dgm:t>
    </dgm:pt>
    <dgm:pt modelId="{0D3D6F40-A968-4447-8B9D-8D32F30D7D9F}" type="parTrans" cxnId="{A35211A8-3100-4BF4-9534-1EC90E85C97A}">
      <dgm:prSet/>
      <dgm:spPr/>
      <dgm:t>
        <a:bodyPr/>
        <a:lstStyle/>
        <a:p>
          <a:endParaRPr lang="en-US"/>
        </a:p>
      </dgm:t>
    </dgm:pt>
    <dgm:pt modelId="{48F41977-7BC8-4C7B-9D75-23220AAEA996}" type="sibTrans" cxnId="{A35211A8-3100-4BF4-9534-1EC90E85C97A}">
      <dgm:prSet custT="1"/>
      <dgm:spPr/>
      <dgm:t>
        <a:bodyPr/>
        <a:lstStyle/>
        <a:p>
          <a:r>
            <a:rPr lang="en-US" sz="1200"/>
            <a:t>Specialization</a:t>
          </a:r>
        </a:p>
      </dgm:t>
    </dgm:pt>
    <dgm:pt modelId="{E0D96FDE-2C02-4A1A-BA3A-750ED92330A8}" type="pres">
      <dgm:prSet presAssocID="{CA283416-4CE5-4FC0-BABC-69FD26F9B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6418E9-E8FC-4E9B-B632-8CB8E9B43DE8}" type="pres">
      <dgm:prSet presAssocID="{1DA3947E-11EC-40EA-85F0-9D53DAD4BC0E}" presName="hierRoot1" presStyleCnt="0">
        <dgm:presLayoutVars>
          <dgm:hierBranch val="init"/>
        </dgm:presLayoutVars>
      </dgm:prSet>
      <dgm:spPr/>
    </dgm:pt>
    <dgm:pt modelId="{0756D89F-FB62-4ACD-B545-165EFDA1A3EF}" type="pres">
      <dgm:prSet presAssocID="{1DA3947E-11EC-40EA-85F0-9D53DAD4BC0E}" presName="rootComposite1" presStyleCnt="0"/>
      <dgm:spPr/>
    </dgm:pt>
    <dgm:pt modelId="{83C8A4C0-027B-4B2F-A001-21BDBB131B16}" type="pres">
      <dgm:prSet presAssocID="{1DA3947E-11EC-40EA-85F0-9D53DAD4BC0E}" presName="rootText1" presStyleLbl="node0" presStyleIdx="0" presStyleCnt="1" custScaleX="114997" custScaleY="156549">
        <dgm:presLayoutVars>
          <dgm:chMax/>
          <dgm:chPref val="3"/>
        </dgm:presLayoutVars>
      </dgm:prSet>
      <dgm:spPr/>
    </dgm:pt>
    <dgm:pt modelId="{35ADE728-F202-4E56-8090-ACB2BE9516B5}" type="pres">
      <dgm:prSet presAssocID="{1DA3947E-11EC-40EA-85F0-9D53DAD4BC0E}" presName="titleText1" presStyleLbl="fgAcc0" presStyleIdx="0" presStyleCnt="1" custFlipVert="1" custFlipHor="1" custScaleX="3268" custScaleY="18062" custLinFactX="145687" custLinFactY="600000" custLinFactNeighborX="200000" custLinFactNeighborY="610514">
        <dgm:presLayoutVars>
          <dgm:chMax val="0"/>
          <dgm:chPref val="0"/>
        </dgm:presLayoutVars>
      </dgm:prSet>
      <dgm:spPr/>
    </dgm:pt>
    <dgm:pt modelId="{C6F67451-B735-4589-B560-31734A401E2F}" type="pres">
      <dgm:prSet presAssocID="{1DA3947E-11EC-40EA-85F0-9D53DAD4BC0E}" presName="rootConnector1" presStyleLbl="node1" presStyleIdx="0" presStyleCnt="4"/>
      <dgm:spPr/>
    </dgm:pt>
    <dgm:pt modelId="{EFEEB005-886A-4E0A-8034-EE86112AD1B1}" type="pres">
      <dgm:prSet presAssocID="{1DA3947E-11EC-40EA-85F0-9D53DAD4BC0E}" presName="hierChild2" presStyleCnt="0"/>
      <dgm:spPr/>
    </dgm:pt>
    <dgm:pt modelId="{7BB48086-B049-4513-9F1B-6531CE5161BF}" type="pres">
      <dgm:prSet presAssocID="{29DCD38D-37A9-444E-A4E7-C25815641112}" presName="Name37" presStyleLbl="parChTrans1D2" presStyleIdx="0" presStyleCnt="4"/>
      <dgm:spPr/>
    </dgm:pt>
    <dgm:pt modelId="{5009BB2C-F07A-476C-B476-167F904323CE}" type="pres">
      <dgm:prSet presAssocID="{D4769DA3-728C-44B4-B145-66FF1EE9E22E}" presName="hierRoot2" presStyleCnt="0">
        <dgm:presLayoutVars>
          <dgm:hierBranch val="init"/>
        </dgm:presLayoutVars>
      </dgm:prSet>
      <dgm:spPr/>
    </dgm:pt>
    <dgm:pt modelId="{4FEC8C80-292B-403C-A0B4-10CF074E505B}" type="pres">
      <dgm:prSet presAssocID="{D4769DA3-728C-44B4-B145-66FF1EE9E22E}" presName="rootComposite" presStyleCnt="0"/>
      <dgm:spPr/>
    </dgm:pt>
    <dgm:pt modelId="{C33EDAF8-4507-4472-9778-0D78941C3FA8}" type="pres">
      <dgm:prSet presAssocID="{D4769DA3-728C-44B4-B145-66FF1EE9E22E}" presName="rootText" presStyleLbl="node1" presStyleIdx="0" presStyleCnt="4">
        <dgm:presLayoutVars>
          <dgm:chMax/>
          <dgm:chPref val="3"/>
        </dgm:presLayoutVars>
      </dgm:prSet>
      <dgm:spPr/>
    </dgm:pt>
    <dgm:pt modelId="{BF69B357-6A6A-4745-9FA4-C22130359D6B}" type="pres">
      <dgm:prSet presAssocID="{D4769DA3-728C-44B4-B145-66FF1EE9E22E}" presName="titleText2" presStyleLbl="fgAcc1" presStyleIdx="0" presStyleCnt="4" custLinFactNeighborX="1556" custLinFactNeighborY="32463">
        <dgm:presLayoutVars>
          <dgm:chMax val="0"/>
          <dgm:chPref val="0"/>
        </dgm:presLayoutVars>
      </dgm:prSet>
      <dgm:spPr/>
    </dgm:pt>
    <dgm:pt modelId="{4A167A40-FBB2-46D3-8414-7F0986637179}" type="pres">
      <dgm:prSet presAssocID="{D4769DA3-728C-44B4-B145-66FF1EE9E22E}" presName="rootConnector" presStyleLbl="node2" presStyleIdx="0" presStyleCnt="0"/>
      <dgm:spPr/>
    </dgm:pt>
    <dgm:pt modelId="{189A041E-FCFA-4641-A5EF-57A0EBE26124}" type="pres">
      <dgm:prSet presAssocID="{D4769DA3-728C-44B4-B145-66FF1EE9E22E}" presName="hierChild4" presStyleCnt="0"/>
      <dgm:spPr/>
    </dgm:pt>
    <dgm:pt modelId="{66343531-09BC-49FE-8B3F-9D83BEA077D2}" type="pres">
      <dgm:prSet presAssocID="{D4769DA3-728C-44B4-B145-66FF1EE9E22E}" presName="hierChild5" presStyleCnt="0"/>
      <dgm:spPr/>
    </dgm:pt>
    <dgm:pt modelId="{DED4F2F2-C050-44DD-991E-50227677ADCE}" type="pres">
      <dgm:prSet presAssocID="{A3556841-159B-4BBE-8B02-AC0A6F4A4C48}" presName="Name37" presStyleLbl="parChTrans1D2" presStyleIdx="1" presStyleCnt="4"/>
      <dgm:spPr/>
    </dgm:pt>
    <dgm:pt modelId="{7AA06608-EB18-4225-8495-78BE0DDB781B}" type="pres">
      <dgm:prSet presAssocID="{804D1D0E-9335-4122-BCC2-DB8A82405D7E}" presName="hierRoot2" presStyleCnt="0">
        <dgm:presLayoutVars>
          <dgm:hierBranch val="init"/>
        </dgm:presLayoutVars>
      </dgm:prSet>
      <dgm:spPr/>
    </dgm:pt>
    <dgm:pt modelId="{2E4E5108-CE8A-491F-A2E9-A923E7BECFE9}" type="pres">
      <dgm:prSet presAssocID="{804D1D0E-9335-4122-BCC2-DB8A82405D7E}" presName="rootComposite" presStyleCnt="0"/>
      <dgm:spPr/>
    </dgm:pt>
    <dgm:pt modelId="{97959735-66EA-4A11-AB55-7D79E52C34A1}" type="pres">
      <dgm:prSet presAssocID="{804D1D0E-9335-4122-BCC2-DB8A82405D7E}" presName="rootText" presStyleLbl="node1" presStyleIdx="1" presStyleCnt="4">
        <dgm:presLayoutVars>
          <dgm:chMax/>
          <dgm:chPref val="3"/>
        </dgm:presLayoutVars>
      </dgm:prSet>
      <dgm:spPr/>
    </dgm:pt>
    <dgm:pt modelId="{F06EBB4F-77FC-4CBE-B414-A42B846E4611}" type="pres">
      <dgm:prSet presAssocID="{804D1D0E-9335-4122-BCC2-DB8A82405D7E}" presName="titleText2" presStyleLbl="fgAcc1" presStyleIdx="1" presStyleCnt="4" custLinFactNeighborY="32463">
        <dgm:presLayoutVars>
          <dgm:chMax val="0"/>
          <dgm:chPref val="0"/>
        </dgm:presLayoutVars>
      </dgm:prSet>
      <dgm:spPr/>
    </dgm:pt>
    <dgm:pt modelId="{BD82F26A-7BA0-448F-942D-7801030DB9B3}" type="pres">
      <dgm:prSet presAssocID="{804D1D0E-9335-4122-BCC2-DB8A82405D7E}" presName="rootConnector" presStyleLbl="node2" presStyleIdx="0" presStyleCnt="0"/>
      <dgm:spPr/>
    </dgm:pt>
    <dgm:pt modelId="{651AA798-F6DD-4A8D-8E37-0EF9A0C6E7FF}" type="pres">
      <dgm:prSet presAssocID="{804D1D0E-9335-4122-BCC2-DB8A82405D7E}" presName="hierChild4" presStyleCnt="0"/>
      <dgm:spPr/>
    </dgm:pt>
    <dgm:pt modelId="{1D59FBE0-C044-4654-9A8A-9389C1152CD0}" type="pres">
      <dgm:prSet presAssocID="{804D1D0E-9335-4122-BCC2-DB8A82405D7E}" presName="hierChild5" presStyleCnt="0"/>
      <dgm:spPr/>
    </dgm:pt>
    <dgm:pt modelId="{09DAFCC1-7B91-4658-8277-67221E47180B}" type="pres">
      <dgm:prSet presAssocID="{4A5D357C-F146-445D-BBA1-83ABAC91A4B7}" presName="Name37" presStyleLbl="parChTrans1D2" presStyleIdx="2" presStyleCnt="4"/>
      <dgm:spPr/>
    </dgm:pt>
    <dgm:pt modelId="{5841B44A-0C31-478F-BB8E-2670749D228E}" type="pres">
      <dgm:prSet presAssocID="{B4E1699E-658F-4AD0-8817-E5288A960720}" presName="hierRoot2" presStyleCnt="0">
        <dgm:presLayoutVars>
          <dgm:hierBranch val="init"/>
        </dgm:presLayoutVars>
      </dgm:prSet>
      <dgm:spPr/>
    </dgm:pt>
    <dgm:pt modelId="{1AB41F12-32BA-4B31-B532-F05E4BE8D007}" type="pres">
      <dgm:prSet presAssocID="{B4E1699E-658F-4AD0-8817-E5288A960720}" presName="rootComposite" presStyleCnt="0"/>
      <dgm:spPr/>
    </dgm:pt>
    <dgm:pt modelId="{B065F0A7-82E4-4178-A3FC-1D1DADF1B347}" type="pres">
      <dgm:prSet presAssocID="{B4E1699E-658F-4AD0-8817-E5288A960720}" presName="rootText" presStyleLbl="node1" presStyleIdx="2" presStyleCnt="4">
        <dgm:presLayoutVars>
          <dgm:chMax/>
          <dgm:chPref val="3"/>
        </dgm:presLayoutVars>
      </dgm:prSet>
      <dgm:spPr/>
    </dgm:pt>
    <dgm:pt modelId="{C2780AE2-9782-4332-A825-3AF324FE0B9C}" type="pres">
      <dgm:prSet presAssocID="{B4E1699E-658F-4AD0-8817-E5288A960720}" presName="titleText2" presStyleLbl="fgAcc1" presStyleIdx="2" presStyleCnt="4" custLinFactNeighborX="2334" custLinFactNeighborY="36521">
        <dgm:presLayoutVars>
          <dgm:chMax val="0"/>
          <dgm:chPref val="0"/>
        </dgm:presLayoutVars>
      </dgm:prSet>
      <dgm:spPr/>
    </dgm:pt>
    <dgm:pt modelId="{CAFCEE70-2C76-4B43-8EA6-1CE076015D62}" type="pres">
      <dgm:prSet presAssocID="{B4E1699E-658F-4AD0-8817-E5288A960720}" presName="rootConnector" presStyleLbl="node2" presStyleIdx="0" presStyleCnt="0"/>
      <dgm:spPr/>
    </dgm:pt>
    <dgm:pt modelId="{77EB4A35-EF8F-4FDB-A249-5C6B3F156BC4}" type="pres">
      <dgm:prSet presAssocID="{B4E1699E-658F-4AD0-8817-E5288A960720}" presName="hierChild4" presStyleCnt="0"/>
      <dgm:spPr/>
    </dgm:pt>
    <dgm:pt modelId="{31B21D9C-618D-40BC-8BBF-006D7C251935}" type="pres">
      <dgm:prSet presAssocID="{B4E1699E-658F-4AD0-8817-E5288A960720}" presName="hierChild5" presStyleCnt="0"/>
      <dgm:spPr/>
    </dgm:pt>
    <dgm:pt modelId="{FEEF6AC2-136C-4000-97B7-38994F7EA16A}" type="pres">
      <dgm:prSet presAssocID="{0D3D6F40-A968-4447-8B9D-8D32F30D7D9F}" presName="Name37" presStyleLbl="parChTrans1D2" presStyleIdx="3" presStyleCnt="4"/>
      <dgm:spPr/>
    </dgm:pt>
    <dgm:pt modelId="{7C6A1FCF-3482-4242-B707-D333633208A4}" type="pres">
      <dgm:prSet presAssocID="{E69E5DAF-6801-452B-B300-B09925A235D0}" presName="hierRoot2" presStyleCnt="0">
        <dgm:presLayoutVars>
          <dgm:hierBranch val="init"/>
        </dgm:presLayoutVars>
      </dgm:prSet>
      <dgm:spPr/>
    </dgm:pt>
    <dgm:pt modelId="{E70CDBA6-F6ED-4B6D-A1AE-7AD0BA2B19FB}" type="pres">
      <dgm:prSet presAssocID="{E69E5DAF-6801-452B-B300-B09925A235D0}" presName="rootComposite" presStyleCnt="0"/>
      <dgm:spPr/>
    </dgm:pt>
    <dgm:pt modelId="{488A520A-6DC9-425B-B17F-65C99F298D15}" type="pres">
      <dgm:prSet presAssocID="{E69E5DAF-6801-452B-B300-B09925A235D0}" presName="rootText" presStyleLbl="node1" presStyleIdx="3" presStyleCnt="4">
        <dgm:presLayoutVars>
          <dgm:chMax/>
          <dgm:chPref val="3"/>
        </dgm:presLayoutVars>
      </dgm:prSet>
      <dgm:spPr/>
    </dgm:pt>
    <dgm:pt modelId="{9D69C03A-39D0-4BAD-BF91-2126AAF15B70}" type="pres">
      <dgm:prSet presAssocID="{E69E5DAF-6801-452B-B300-B09925A235D0}" presName="titleText2" presStyleLbl="fgAcc1" presStyleIdx="3" presStyleCnt="4" custLinFactNeighborY="32463">
        <dgm:presLayoutVars>
          <dgm:chMax val="0"/>
          <dgm:chPref val="0"/>
        </dgm:presLayoutVars>
      </dgm:prSet>
      <dgm:spPr/>
    </dgm:pt>
    <dgm:pt modelId="{621F9150-4F6A-4C90-AF0D-0BB49A6550B4}" type="pres">
      <dgm:prSet presAssocID="{E69E5DAF-6801-452B-B300-B09925A235D0}" presName="rootConnector" presStyleLbl="node2" presStyleIdx="0" presStyleCnt="0"/>
      <dgm:spPr/>
    </dgm:pt>
    <dgm:pt modelId="{68AF743F-A77B-4C0C-B7B1-377BEBE71B7B}" type="pres">
      <dgm:prSet presAssocID="{E69E5DAF-6801-452B-B300-B09925A235D0}" presName="hierChild4" presStyleCnt="0"/>
      <dgm:spPr/>
    </dgm:pt>
    <dgm:pt modelId="{7EE35DFA-B145-4CD2-A29C-FF5724B929E2}" type="pres">
      <dgm:prSet presAssocID="{E69E5DAF-6801-452B-B300-B09925A235D0}" presName="hierChild5" presStyleCnt="0"/>
      <dgm:spPr/>
    </dgm:pt>
    <dgm:pt modelId="{340FE5A5-372F-44B5-B4FB-7486ADB6A71D}" type="pres">
      <dgm:prSet presAssocID="{1DA3947E-11EC-40EA-85F0-9D53DAD4BC0E}" presName="hierChild3" presStyleCnt="0"/>
      <dgm:spPr/>
    </dgm:pt>
  </dgm:ptLst>
  <dgm:cxnLst>
    <dgm:cxn modelId="{2165E809-7B1D-45FB-B559-C27679552B26}" type="presOf" srcId="{29DCD38D-37A9-444E-A4E7-C25815641112}" destId="{7BB48086-B049-4513-9F1B-6531CE5161BF}" srcOrd="0" destOrd="0" presId="urn:microsoft.com/office/officeart/2008/layout/NameandTitleOrganizationalChart"/>
    <dgm:cxn modelId="{BCA80613-602B-47FD-94EB-3E717ABA0686}" srcId="{1DA3947E-11EC-40EA-85F0-9D53DAD4BC0E}" destId="{B4E1699E-658F-4AD0-8817-E5288A960720}" srcOrd="2" destOrd="0" parTransId="{4A5D357C-F146-445D-BBA1-83ABAC91A4B7}" sibTransId="{24534007-3126-431F-87B4-09FFDEBF565D}"/>
    <dgm:cxn modelId="{5100B819-B85B-45AD-A5B2-9D7CAB4F9BA9}" type="presOf" srcId="{D4769DA3-728C-44B4-B145-66FF1EE9E22E}" destId="{4A167A40-FBB2-46D3-8414-7F0986637179}" srcOrd="1" destOrd="0" presId="urn:microsoft.com/office/officeart/2008/layout/NameandTitleOrganizationalChart"/>
    <dgm:cxn modelId="{1483F121-E167-44F4-999F-82EEA0BD981F}" srcId="{1DA3947E-11EC-40EA-85F0-9D53DAD4BC0E}" destId="{804D1D0E-9335-4122-BCC2-DB8A82405D7E}" srcOrd="1" destOrd="0" parTransId="{A3556841-159B-4BBE-8B02-AC0A6F4A4C48}" sibTransId="{7C3D9385-AD18-46AF-8FDC-F9A119649D43}"/>
    <dgm:cxn modelId="{F3C73322-6FA6-4FA1-BCAF-D4267FE45557}" type="presOf" srcId="{D4769DA3-728C-44B4-B145-66FF1EE9E22E}" destId="{C33EDAF8-4507-4472-9778-0D78941C3FA8}" srcOrd="0" destOrd="0" presId="urn:microsoft.com/office/officeart/2008/layout/NameandTitleOrganizationalChart"/>
    <dgm:cxn modelId="{877DA12F-B277-4133-85DB-A951800E861C}" type="presOf" srcId="{1DA3947E-11EC-40EA-85F0-9D53DAD4BC0E}" destId="{83C8A4C0-027B-4B2F-A001-21BDBB131B16}" srcOrd="0" destOrd="0" presId="urn:microsoft.com/office/officeart/2008/layout/NameandTitleOrganizationalChart"/>
    <dgm:cxn modelId="{DA5A7838-C3E2-4004-94F4-0D07139659EA}" type="presOf" srcId="{38F9744E-092B-48BD-A104-8D98698CA3D3}" destId="{BF69B357-6A6A-4745-9FA4-C22130359D6B}" srcOrd="0" destOrd="0" presId="urn:microsoft.com/office/officeart/2008/layout/NameandTitleOrganizationalChart"/>
    <dgm:cxn modelId="{8095BC48-C865-40FA-A79B-863E94037766}" type="presOf" srcId="{A3556841-159B-4BBE-8B02-AC0A6F4A4C48}" destId="{DED4F2F2-C050-44DD-991E-50227677ADCE}" srcOrd="0" destOrd="0" presId="urn:microsoft.com/office/officeart/2008/layout/NameandTitleOrganizationalChart"/>
    <dgm:cxn modelId="{C2E3E26D-B73A-4706-90FE-80BFA92CC126}" type="presOf" srcId="{4A5D357C-F146-445D-BBA1-83ABAC91A4B7}" destId="{09DAFCC1-7B91-4658-8277-67221E47180B}" srcOrd="0" destOrd="0" presId="urn:microsoft.com/office/officeart/2008/layout/NameandTitleOrganizationalChart"/>
    <dgm:cxn modelId="{47CB9779-134B-4F75-95D6-C89B5CD60877}" type="presOf" srcId="{CA283416-4CE5-4FC0-BABC-69FD26F9B6B6}" destId="{E0D96FDE-2C02-4A1A-BA3A-750ED92330A8}" srcOrd="0" destOrd="0" presId="urn:microsoft.com/office/officeart/2008/layout/NameandTitleOrganizationalChart"/>
    <dgm:cxn modelId="{9494547B-05B2-435D-B73D-90F9550412EC}" type="presOf" srcId="{7C3D9385-AD18-46AF-8FDC-F9A119649D43}" destId="{F06EBB4F-77FC-4CBE-B414-A42B846E4611}" srcOrd="0" destOrd="0" presId="urn:microsoft.com/office/officeart/2008/layout/NameandTitleOrganizationalChart"/>
    <dgm:cxn modelId="{A0AC1B84-B82F-443D-B4AA-FC8BD564D37A}" type="presOf" srcId="{B4E1699E-658F-4AD0-8817-E5288A960720}" destId="{B065F0A7-82E4-4178-A3FC-1D1DADF1B347}" srcOrd="0" destOrd="0" presId="urn:microsoft.com/office/officeart/2008/layout/NameandTitleOrganizationalChart"/>
    <dgm:cxn modelId="{D609A88E-F4A7-42E8-A3C0-C6E3A3D876DF}" type="presOf" srcId="{804D1D0E-9335-4122-BCC2-DB8A82405D7E}" destId="{97959735-66EA-4A11-AB55-7D79E52C34A1}" srcOrd="0" destOrd="0" presId="urn:microsoft.com/office/officeart/2008/layout/NameandTitleOrganizationalChart"/>
    <dgm:cxn modelId="{741FB39A-3279-4F1C-8FFC-CCE5A1B20832}" srcId="{1DA3947E-11EC-40EA-85F0-9D53DAD4BC0E}" destId="{D4769DA3-728C-44B4-B145-66FF1EE9E22E}" srcOrd="0" destOrd="0" parTransId="{29DCD38D-37A9-444E-A4E7-C25815641112}" sibTransId="{38F9744E-092B-48BD-A104-8D98698CA3D3}"/>
    <dgm:cxn modelId="{DF8645A3-04C4-4BB0-B445-6F7114D4E929}" type="presOf" srcId="{24534007-3126-431F-87B4-09FFDEBF565D}" destId="{C2780AE2-9782-4332-A825-3AF324FE0B9C}" srcOrd="0" destOrd="0" presId="urn:microsoft.com/office/officeart/2008/layout/NameandTitleOrganizationalChart"/>
    <dgm:cxn modelId="{8D4FB6A6-EE1C-45D6-A8B2-0F177A9C7398}" type="presOf" srcId="{804D1D0E-9335-4122-BCC2-DB8A82405D7E}" destId="{BD82F26A-7BA0-448F-942D-7801030DB9B3}" srcOrd="1" destOrd="0" presId="urn:microsoft.com/office/officeart/2008/layout/NameandTitleOrganizationalChart"/>
    <dgm:cxn modelId="{A35211A8-3100-4BF4-9534-1EC90E85C97A}" srcId="{1DA3947E-11EC-40EA-85F0-9D53DAD4BC0E}" destId="{E69E5DAF-6801-452B-B300-B09925A235D0}" srcOrd="3" destOrd="0" parTransId="{0D3D6F40-A968-4447-8B9D-8D32F30D7D9F}" sibTransId="{48F41977-7BC8-4C7B-9D75-23220AAEA996}"/>
    <dgm:cxn modelId="{75570AB2-D09D-479F-A389-7BABE7BB8E36}" type="presOf" srcId="{0D3D6F40-A968-4447-8B9D-8D32F30D7D9F}" destId="{FEEF6AC2-136C-4000-97B7-38994F7EA16A}" srcOrd="0" destOrd="0" presId="urn:microsoft.com/office/officeart/2008/layout/NameandTitleOrganizationalChart"/>
    <dgm:cxn modelId="{5E766AB9-D53A-47F6-BBA0-88F83D2B5CA0}" type="presOf" srcId="{B4E1699E-658F-4AD0-8817-E5288A960720}" destId="{CAFCEE70-2C76-4B43-8EA6-1CE076015D62}" srcOrd="1" destOrd="0" presId="urn:microsoft.com/office/officeart/2008/layout/NameandTitleOrganizationalChart"/>
    <dgm:cxn modelId="{8795FEBC-3313-45F6-9789-7610F27EAAFE}" type="presOf" srcId="{B40F26F4-9D85-481E-9D5D-405FAD77ED3E}" destId="{35ADE728-F202-4E56-8090-ACB2BE9516B5}" srcOrd="0" destOrd="0" presId="urn:microsoft.com/office/officeart/2008/layout/NameandTitleOrganizationalChart"/>
    <dgm:cxn modelId="{B111C9CC-C326-4AC6-978E-435DC7689D2A}" type="presOf" srcId="{E69E5DAF-6801-452B-B300-B09925A235D0}" destId="{488A520A-6DC9-425B-B17F-65C99F298D15}" srcOrd="0" destOrd="0" presId="urn:microsoft.com/office/officeart/2008/layout/NameandTitleOrganizationalChart"/>
    <dgm:cxn modelId="{5CE95FD1-D38E-4E1F-A762-DA07F11C71D8}" srcId="{CA283416-4CE5-4FC0-BABC-69FD26F9B6B6}" destId="{1DA3947E-11EC-40EA-85F0-9D53DAD4BC0E}" srcOrd="0" destOrd="0" parTransId="{5020D1FA-53B8-4D26-8E0B-430025A31F2B}" sibTransId="{B40F26F4-9D85-481E-9D5D-405FAD77ED3E}"/>
    <dgm:cxn modelId="{8BD028F6-AB6B-4F70-8AEF-F36A8E2A8E18}" type="presOf" srcId="{48F41977-7BC8-4C7B-9D75-23220AAEA996}" destId="{9D69C03A-39D0-4BAD-BF91-2126AAF15B70}" srcOrd="0" destOrd="0" presId="urn:microsoft.com/office/officeart/2008/layout/NameandTitleOrganizationalChart"/>
    <dgm:cxn modelId="{C3A184F8-9406-4F93-97F0-C74AA7D4FEA7}" type="presOf" srcId="{1DA3947E-11EC-40EA-85F0-9D53DAD4BC0E}" destId="{C6F67451-B735-4589-B560-31734A401E2F}" srcOrd="1" destOrd="0" presId="urn:microsoft.com/office/officeart/2008/layout/NameandTitleOrganizationalChart"/>
    <dgm:cxn modelId="{551FECFC-0DF5-4FF0-BF55-80BBF48EE118}" type="presOf" srcId="{E69E5DAF-6801-452B-B300-B09925A235D0}" destId="{621F9150-4F6A-4C90-AF0D-0BB49A6550B4}" srcOrd="1" destOrd="0" presId="urn:microsoft.com/office/officeart/2008/layout/NameandTitleOrganizationalChart"/>
    <dgm:cxn modelId="{D46969AA-EA10-4357-8FDD-F94D954547AA}" type="presParOf" srcId="{E0D96FDE-2C02-4A1A-BA3A-750ED92330A8}" destId="{506418E9-E8FC-4E9B-B632-8CB8E9B43DE8}" srcOrd="0" destOrd="0" presId="urn:microsoft.com/office/officeart/2008/layout/NameandTitleOrganizationalChart"/>
    <dgm:cxn modelId="{A1CC2F27-9EE8-4DE4-BF77-30E06AB00739}" type="presParOf" srcId="{506418E9-E8FC-4E9B-B632-8CB8E9B43DE8}" destId="{0756D89F-FB62-4ACD-B545-165EFDA1A3EF}" srcOrd="0" destOrd="0" presId="urn:microsoft.com/office/officeart/2008/layout/NameandTitleOrganizationalChart"/>
    <dgm:cxn modelId="{A4EE8693-E28E-4630-8A61-4CD03F298A9C}" type="presParOf" srcId="{0756D89F-FB62-4ACD-B545-165EFDA1A3EF}" destId="{83C8A4C0-027B-4B2F-A001-21BDBB131B16}" srcOrd="0" destOrd="0" presId="urn:microsoft.com/office/officeart/2008/layout/NameandTitleOrganizationalChart"/>
    <dgm:cxn modelId="{DA8A6357-9FF1-423D-95A8-3E1DFF62DFC6}" type="presParOf" srcId="{0756D89F-FB62-4ACD-B545-165EFDA1A3EF}" destId="{35ADE728-F202-4E56-8090-ACB2BE9516B5}" srcOrd="1" destOrd="0" presId="urn:microsoft.com/office/officeart/2008/layout/NameandTitleOrganizationalChart"/>
    <dgm:cxn modelId="{CDF7F775-3975-4013-95C7-B23F7EB813B4}" type="presParOf" srcId="{0756D89F-FB62-4ACD-B545-165EFDA1A3EF}" destId="{C6F67451-B735-4589-B560-31734A401E2F}" srcOrd="2" destOrd="0" presId="urn:microsoft.com/office/officeart/2008/layout/NameandTitleOrganizationalChart"/>
    <dgm:cxn modelId="{13B8E14E-3EDC-471D-BE0A-56FB3D88EECE}" type="presParOf" srcId="{506418E9-E8FC-4E9B-B632-8CB8E9B43DE8}" destId="{EFEEB005-886A-4E0A-8034-EE86112AD1B1}" srcOrd="1" destOrd="0" presId="urn:microsoft.com/office/officeart/2008/layout/NameandTitleOrganizationalChart"/>
    <dgm:cxn modelId="{2316CF94-BDF1-47B7-B847-AF713458E331}" type="presParOf" srcId="{EFEEB005-886A-4E0A-8034-EE86112AD1B1}" destId="{7BB48086-B049-4513-9F1B-6531CE5161BF}" srcOrd="0" destOrd="0" presId="urn:microsoft.com/office/officeart/2008/layout/NameandTitleOrganizationalChart"/>
    <dgm:cxn modelId="{38057E80-7CB6-4DC2-9371-6B5139A4A2D0}" type="presParOf" srcId="{EFEEB005-886A-4E0A-8034-EE86112AD1B1}" destId="{5009BB2C-F07A-476C-B476-167F904323CE}" srcOrd="1" destOrd="0" presId="urn:microsoft.com/office/officeart/2008/layout/NameandTitleOrganizationalChart"/>
    <dgm:cxn modelId="{B0A87C53-B19D-44FF-9FA0-2A6B504C2440}" type="presParOf" srcId="{5009BB2C-F07A-476C-B476-167F904323CE}" destId="{4FEC8C80-292B-403C-A0B4-10CF074E505B}" srcOrd="0" destOrd="0" presId="urn:microsoft.com/office/officeart/2008/layout/NameandTitleOrganizationalChart"/>
    <dgm:cxn modelId="{07401F10-8221-4E32-9688-5566FF1CED23}" type="presParOf" srcId="{4FEC8C80-292B-403C-A0B4-10CF074E505B}" destId="{C33EDAF8-4507-4472-9778-0D78941C3FA8}" srcOrd="0" destOrd="0" presId="urn:microsoft.com/office/officeart/2008/layout/NameandTitleOrganizationalChart"/>
    <dgm:cxn modelId="{63E4145C-16FA-4280-A5D3-A63E5CF772A7}" type="presParOf" srcId="{4FEC8C80-292B-403C-A0B4-10CF074E505B}" destId="{BF69B357-6A6A-4745-9FA4-C22130359D6B}" srcOrd="1" destOrd="0" presId="urn:microsoft.com/office/officeart/2008/layout/NameandTitleOrganizationalChart"/>
    <dgm:cxn modelId="{D7EED2B2-48F7-4478-9B9E-085F6BC83084}" type="presParOf" srcId="{4FEC8C80-292B-403C-A0B4-10CF074E505B}" destId="{4A167A40-FBB2-46D3-8414-7F0986637179}" srcOrd="2" destOrd="0" presId="urn:microsoft.com/office/officeart/2008/layout/NameandTitleOrganizationalChart"/>
    <dgm:cxn modelId="{812B1682-E36B-48DE-AAE7-09F9041B7A3A}" type="presParOf" srcId="{5009BB2C-F07A-476C-B476-167F904323CE}" destId="{189A041E-FCFA-4641-A5EF-57A0EBE26124}" srcOrd="1" destOrd="0" presId="urn:microsoft.com/office/officeart/2008/layout/NameandTitleOrganizationalChart"/>
    <dgm:cxn modelId="{295EA4F5-E279-4AC7-80C1-693F0312131B}" type="presParOf" srcId="{5009BB2C-F07A-476C-B476-167F904323CE}" destId="{66343531-09BC-49FE-8B3F-9D83BEA077D2}" srcOrd="2" destOrd="0" presId="urn:microsoft.com/office/officeart/2008/layout/NameandTitleOrganizationalChart"/>
    <dgm:cxn modelId="{4D0ACE2A-68A0-4CA0-848C-EF76AAE008FC}" type="presParOf" srcId="{EFEEB005-886A-4E0A-8034-EE86112AD1B1}" destId="{DED4F2F2-C050-44DD-991E-50227677ADCE}" srcOrd="2" destOrd="0" presId="urn:microsoft.com/office/officeart/2008/layout/NameandTitleOrganizationalChart"/>
    <dgm:cxn modelId="{7BDC5DBC-B8B0-47AB-AF22-2135059553C2}" type="presParOf" srcId="{EFEEB005-886A-4E0A-8034-EE86112AD1B1}" destId="{7AA06608-EB18-4225-8495-78BE0DDB781B}" srcOrd="3" destOrd="0" presId="urn:microsoft.com/office/officeart/2008/layout/NameandTitleOrganizationalChart"/>
    <dgm:cxn modelId="{2DE8A6BA-564E-4666-8D6A-6E7B4454857A}" type="presParOf" srcId="{7AA06608-EB18-4225-8495-78BE0DDB781B}" destId="{2E4E5108-CE8A-491F-A2E9-A923E7BECFE9}" srcOrd="0" destOrd="0" presId="urn:microsoft.com/office/officeart/2008/layout/NameandTitleOrganizationalChart"/>
    <dgm:cxn modelId="{8D84D96B-D158-4D05-8A69-0B2FEA37FD93}" type="presParOf" srcId="{2E4E5108-CE8A-491F-A2E9-A923E7BECFE9}" destId="{97959735-66EA-4A11-AB55-7D79E52C34A1}" srcOrd="0" destOrd="0" presId="urn:microsoft.com/office/officeart/2008/layout/NameandTitleOrganizationalChart"/>
    <dgm:cxn modelId="{32FB6883-10A0-4E9A-95E1-D126C4749DDF}" type="presParOf" srcId="{2E4E5108-CE8A-491F-A2E9-A923E7BECFE9}" destId="{F06EBB4F-77FC-4CBE-B414-A42B846E4611}" srcOrd="1" destOrd="0" presId="urn:microsoft.com/office/officeart/2008/layout/NameandTitleOrganizationalChart"/>
    <dgm:cxn modelId="{E7554385-D93F-45FD-B697-C19C41DD8E3F}" type="presParOf" srcId="{2E4E5108-CE8A-491F-A2E9-A923E7BECFE9}" destId="{BD82F26A-7BA0-448F-942D-7801030DB9B3}" srcOrd="2" destOrd="0" presId="urn:microsoft.com/office/officeart/2008/layout/NameandTitleOrganizationalChart"/>
    <dgm:cxn modelId="{9E8AD746-3AE2-4B04-8150-6CE6AB9F9207}" type="presParOf" srcId="{7AA06608-EB18-4225-8495-78BE0DDB781B}" destId="{651AA798-F6DD-4A8D-8E37-0EF9A0C6E7FF}" srcOrd="1" destOrd="0" presId="urn:microsoft.com/office/officeart/2008/layout/NameandTitleOrganizationalChart"/>
    <dgm:cxn modelId="{92C084B2-6C5E-494F-9954-5544C1C32E6C}" type="presParOf" srcId="{7AA06608-EB18-4225-8495-78BE0DDB781B}" destId="{1D59FBE0-C044-4654-9A8A-9389C1152CD0}" srcOrd="2" destOrd="0" presId="urn:microsoft.com/office/officeart/2008/layout/NameandTitleOrganizationalChart"/>
    <dgm:cxn modelId="{044FA4DC-2C23-4F49-B4B9-B5D022622A3A}" type="presParOf" srcId="{EFEEB005-886A-4E0A-8034-EE86112AD1B1}" destId="{09DAFCC1-7B91-4658-8277-67221E47180B}" srcOrd="4" destOrd="0" presId="urn:microsoft.com/office/officeart/2008/layout/NameandTitleOrganizationalChart"/>
    <dgm:cxn modelId="{13241E7F-FAEF-4DE4-8325-A15B51C95970}" type="presParOf" srcId="{EFEEB005-886A-4E0A-8034-EE86112AD1B1}" destId="{5841B44A-0C31-478F-BB8E-2670749D228E}" srcOrd="5" destOrd="0" presId="urn:microsoft.com/office/officeart/2008/layout/NameandTitleOrganizationalChart"/>
    <dgm:cxn modelId="{1048F4AF-9256-46F8-9652-A0BDEC912CEE}" type="presParOf" srcId="{5841B44A-0C31-478F-BB8E-2670749D228E}" destId="{1AB41F12-32BA-4B31-B532-F05E4BE8D007}" srcOrd="0" destOrd="0" presId="urn:microsoft.com/office/officeart/2008/layout/NameandTitleOrganizationalChart"/>
    <dgm:cxn modelId="{A0BD034D-FC1F-4083-9A2E-F6B895335904}" type="presParOf" srcId="{1AB41F12-32BA-4B31-B532-F05E4BE8D007}" destId="{B065F0A7-82E4-4178-A3FC-1D1DADF1B347}" srcOrd="0" destOrd="0" presId="urn:microsoft.com/office/officeart/2008/layout/NameandTitleOrganizationalChart"/>
    <dgm:cxn modelId="{0818FF85-EC28-4FA7-B1BD-9C77524A256D}" type="presParOf" srcId="{1AB41F12-32BA-4B31-B532-F05E4BE8D007}" destId="{C2780AE2-9782-4332-A825-3AF324FE0B9C}" srcOrd="1" destOrd="0" presId="urn:microsoft.com/office/officeart/2008/layout/NameandTitleOrganizationalChart"/>
    <dgm:cxn modelId="{CC1D063C-DA53-475E-9B42-2B1EDA266570}" type="presParOf" srcId="{1AB41F12-32BA-4B31-B532-F05E4BE8D007}" destId="{CAFCEE70-2C76-4B43-8EA6-1CE076015D62}" srcOrd="2" destOrd="0" presId="urn:microsoft.com/office/officeart/2008/layout/NameandTitleOrganizationalChart"/>
    <dgm:cxn modelId="{D381F7FE-C196-4428-9ED1-C1432B154DA3}" type="presParOf" srcId="{5841B44A-0C31-478F-BB8E-2670749D228E}" destId="{77EB4A35-EF8F-4FDB-A249-5C6B3F156BC4}" srcOrd="1" destOrd="0" presId="urn:microsoft.com/office/officeart/2008/layout/NameandTitleOrganizationalChart"/>
    <dgm:cxn modelId="{7156747B-56CC-474B-84FD-E3D8244506C2}" type="presParOf" srcId="{5841B44A-0C31-478F-BB8E-2670749D228E}" destId="{31B21D9C-618D-40BC-8BBF-006D7C251935}" srcOrd="2" destOrd="0" presId="urn:microsoft.com/office/officeart/2008/layout/NameandTitleOrganizationalChart"/>
    <dgm:cxn modelId="{0DFE5E3F-D13B-4A77-904A-14260685A212}" type="presParOf" srcId="{EFEEB005-886A-4E0A-8034-EE86112AD1B1}" destId="{FEEF6AC2-136C-4000-97B7-38994F7EA16A}" srcOrd="6" destOrd="0" presId="urn:microsoft.com/office/officeart/2008/layout/NameandTitleOrganizationalChart"/>
    <dgm:cxn modelId="{AAF825DC-D24A-49EB-8102-AF24CFBBF69B}" type="presParOf" srcId="{EFEEB005-886A-4E0A-8034-EE86112AD1B1}" destId="{7C6A1FCF-3482-4242-B707-D333633208A4}" srcOrd="7" destOrd="0" presId="urn:microsoft.com/office/officeart/2008/layout/NameandTitleOrganizationalChart"/>
    <dgm:cxn modelId="{46731C42-64AF-4F48-A75D-482D3F32AE24}" type="presParOf" srcId="{7C6A1FCF-3482-4242-B707-D333633208A4}" destId="{E70CDBA6-F6ED-4B6D-A1AE-7AD0BA2B19FB}" srcOrd="0" destOrd="0" presId="urn:microsoft.com/office/officeart/2008/layout/NameandTitleOrganizationalChart"/>
    <dgm:cxn modelId="{03ABD1CC-6684-483F-96FA-3CF2FB65B6C6}" type="presParOf" srcId="{E70CDBA6-F6ED-4B6D-A1AE-7AD0BA2B19FB}" destId="{488A520A-6DC9-425B-B17F-65C99F298D15}" srcOrd="0" destOrd="0" presId="urn:microsoft.com/office/officeart/2008/layout/NameandTitleOrganizationalChart"/>
    <dgm:cxn modelId="{0435ABEC-44D3-439E-B512-7172F469C307}" type="presParOf" srcId="{E70CDBA6-F6ED-4B6D-A1AE-7AD0BA2B19FB}" destId="{9D69C03A-39D0-4BAD-BF91-2126AAF15B70}" srcOrd="1" destOrd="0" presId="urn:microsoft.com/office/officeart/2008/layout/NameandTitleOrganizationalChart"/>
    <dgm:cxn modelId="{2580EFAF-9DB0-4F03-BF56-C59E34299F2A}" type="presParOf" srcId="{E70CDBA6-F6ED-4B6D-A1AE-7AD0BA2B19FB}" destId="{621F9150-4F6A-4C90-AF0D-0BB49A6550B4}" srcOrd="2" destOrd="0" presId="urn:microsoft.com/office/officeart/2008/layout/NameandTitleOrganizationalChart"/>
    <dgm:cxn modelId="{CD0245E9-447D-4093-9BE5-28768A30DE2D}" type="presParOf" srcId="{7C6A1FCF-3482-4242-B707-D333633208A4}" destId="{68AF743F-A77B-4C0C-B7B1-377BEBE71B7B}" srcOrd="1" destOrd="0" presId="urn:microsoft.com/office/officeart/2008/layout/NameandTitleOrganizationalChart"/>
    <dgm:cxn modelId="{527C4AD8-0DFD-4703-A5FF-399B072CE863}" type="presParOf" srcId="{7C6A1FCF-3482-4242-B707-D333633208A4}" destId="{7EE35DFA-B145-4CD2-A29C-FF5724B929E2}" srcOrd="2" destOrd="0" presId="urn:microsoft.com/office/officeart/2008/layout/NameandTitleOrganizationalChart"/>
    <dgm:cxn modelId="{307DFE36-F267-49DB-963D-A3874CD36DE5}" type="presParOf" srcId="{506418E9-E8FC-4E9B-B632-8CB8E9B43DE8}" destId="{340FE5A5-372F-44B5-B4FB-7486ADB6A71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1F81E-3A16-4044-BD01-95A904124DAB}">
      <dsp:nvSpPr>
        <dsp:cNvPr id="0" name=""/>
        <dsp:cNvSpPr/>
      </dsp:nvSpPr>
      <dsp:spPr>
        <a:xfrm>
          <a:off x="961191" y="3134"/>
          <a:ext cx="2685380" cy="1611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Tatiana, Administrative Assistance</a:t>
          </a:r>
        </a:p>
      </dsp:txBody>
      <dsp:txXfrm>
        <a:off x="961191" y="3134"/>
        <a:ext cx="2685380" cy="1611228"/>
      </dsp:txXfrm>
    </dsp:sp>
    <dsp:sp modelId="{C1412601-3501-4711-897D-A503CCBD5621}">
      <dsp:nvSpPr>
        <dsp:cNvPr id="0" name=""/>
        <dsp:cNvSpPr/>
      </dsp:nvSpPr>
      <dsp:spPr>
        <a:xfrm>
          <a:off x="3915109" y="3134"/>
          <a:ext cx="2685380" cy="1611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Nivy, Epidemiologist </a:t>
          </a:r>
        </a:p>
      </dsp:txBody>
      <dsp:txXfrm>
        <a:off x="3915109" y="3134"/>
        <a:ext cx="2685380" cy="1611228"/>
      </dsp:txXfrm>
    </dsp:sp>
    <dsp:sp modelId="{62590B10-518E-4C7F-B6AF-09760D8C87B7}">
      <dsp:nvSpPr>
        <dsp:cNvPr id="0" name=""/>
        <dsp:cNvSpPr/>
      </dsp:nvSpPr>
      <dsp:spPr>
        <a:xfrm>
          <a:off x="6869028" y="3134"/>
          <a:ext cx="2685380" cy="1611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Mayra, Program Manager</a:t>
          </a:r>
        </a:p>
      </dsp:txBody>
      <dsp:txXfrm>
        <a:off x="6869028" y="3134"/>
        <a:ext cx="2685380" cy="1611228"/>
      </dsp:txXfrm>
    </dsp:sp>
    <dsp:sp modelId="{66C70172-5A58-4A96-83BF-51A10FA7C5F6}">
      <dsp:nvSpPr>
        <dsp:cNvPr id="0" name=""/>
        <dsp:cNvSpPr/>
      </dsp:nvSpPr>
      <dsp:spPr>
        <a:xfrm>
          <a:off x="961191" y="1882900"/>
          <a:ext cx="2685380" cy="1611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Anna, Business Analyst</a:t>
          </a:r>
        </a:p>
      </dsp:txBody>
      <dsp:txXfrm>
        <a:off x="961191" y="1882900"/>
        <a:ext cx="2685380" cy="1611228"/>
      </dsp:txXfrm>
    </dsp:sp>
    <dsp:sp modelId="{C65B5067-DFA7-49D6-B2F3-7452E3830DC7}">
      <dsp:nvSpPr>
        <dsp:cNvPr id="0" name=""/>
        <dsp:cNvSpPr/>
      </dsp:nvSpPr>
      <dsp:spPr>
        <a:xfrm>
          <a:off x="3915109" y="1882900"/>
          <a:ext cx="2685380" cy="16112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Peter, Information Technology</a:t>
          </a:r>
        </a:p>
      </dsp:txBody>
      <dsp:txXfrm>
        <a:off x="3915109" y="1882900"/>
        <a:ext cx="2685380" cy="1611228"/>
      </dsp:txXfrm>
    </dsp:sp>
    <dsp:sp modelId="{BE6C6DD3-5389-4B3C-91E8-DEBC677BCA9C}">
      <dsp:nvSpPr>
        <dsp:cNvPr id="0" name=""/>
        <dsp:cNvSpPr/>
      </dsp:nvSpPr>
      <dsp:spPr>
        <a:xfrm>
          <a:off x="6869028" y="1882900"/>
          <a:ext cx="2685380" cy="1611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Lucero, Program Director</a:t>
          </a:r>
        </a:p>
      </dsp:txBody>
      <dsp:txXfrm>
        <a:off x="6869028" y="1882900"/>
        <a:ext cx="2685380" cy="161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392AC-BA7B-4A17-A326-88700DBF4595}">
      <dsp:nvSpPr>
        <dsp:cNvPr id="0" name=""/>
        <dsp:cNvSpPr/>
      </dsp:nvSpPr>
      <dsp:spPr>
        <a:xfrm>
          <a:off x="3930235" y="1194842"/>
          <a:ext cx="989427" cy="715248"/>
        </a:xfrm>
        <a:custGeom>
          <a:avLst/>
          <a:gdLst/>
          <a:ahLst/>
          <a:cxnLst/>
          <a:rect l="0" t="0" r="0" b="0"/>
          <a:pathLst>
            <a:path>
              <a:moveTo>
                <a:pt x="989427" y="0"/>
              </a:moveTo>
              <a:lnTo>
                <a:pt x="989427" y="715248"/>
              </a:lnTo>
              <a:lnTo>
                <a:pt x="0" y="7152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10849-7EDE-4E8A-AE2C-3759C5EBAE81}">
      <dsp:nvSpPr>
        <dsp:cNvPr id="0" name=""/>
        <dsp:cNvSpPr/>
      </dsp:nvSpPr>
      <dsp:spPr>
        <a:xfrm>
          <a:off x="4919663" y="1194842"/>
          <a:ext cx="2884837" cy="2193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092"/>
              </a:lnTo>
              <a:lnTo>
                <a:pt x="2884837" y="1943092"/>
              </a:lnTo>
              <a:lnTo>
                <a:pt x="2884837" y="2193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19143-5A7E-4C2A-84F4-AE851D7C1003}">
      <dsp:nvSpPr>
        <dsp:cNvPr id="0" name=""/>
        <dsp:cNvSpPr/>
      </dsp:nvSpPr>
      <dsp:spPr>
        <a:xfrm>
          <a:off x="4873942" y="1194842"/>
          <a:ext cx="91440" cy="2193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3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ABEF1-213A-4547-ACF1-48FB4AAAABB8}">
      <dsp:nvSpPr>
        <dsp:cNvPr id="0" name=""/>
        <dsp:cNvSpPr/>
      </dsp:nvSpPr>
      <dsp:spPr>
        <a:xfrm>
          <a:off x="2034825" y="1194842"/>
          <a:ext cx="2884837" cy="2193429"/>
        </a:xfrm>
        <a:custGeom>
          <a:avLst/>
          <a:gdLst/>
          <a:ahLst/>
          <a:cxnLst/>
          <a:rect l="0" t="0" r="0" b="0"/>
          <a:pathLst>
            <a:path>
              <a:moveTo>
                <a:pt x="2884837" y="0"/>
              </a:moveTo>
              <a:lnTo>
                <a:pt x="2884837" y="1943092"/>
              </a:lnTo>
              <a:lnTo>
                <a:pt x="0" y="1943092"/>
              </a:lnTo>
              <a:lnTo>
                <a:pt x="0" y="2193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A590-6C01-4757-B795-058357A59F25}">
      <dsp:nvSpPr>
        <dsp:cNvPr id="0" name=""/>
        <dsp:cNvSpPr/>
      </dsp:nvSpPr>
      <dsp:spPr>
        <a:xfrm>
          <a:off x="4323622" y="2760"/>
          <a:ext cx="1192081" cy="119208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BF054-9E44-4093-97BF-050F29017C4B}">
      <dsp:nvSpPr>
        <dsp:cNvPr id="0" name=""/>
        <dsp:cNvSpPr/>
      </dsp:nvSpPr>
      <dsp:spPr>
        <a:xfrm>
          <a:off x="4323622" y="2760"/>
          <a:ext cx="1192081" cy="119208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ADB1E-BF62-4F4F-91FE-144A9558B65B}">
      <dsp:nvSpPr>
        <dsp:cNvPr id="0" name=""/>
        <dsp:cNvSpPr/>
      </dsp:nvSpPr>
      <dsp:spPr>
        <a:xfrm>
          <a:off x="3727581" y="217335"/>
          <a:ext cx="2384162" cy="7629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SB803</a:t>
          </a:r>
        </a:p>
      </dsp:txBody>
      <dsp:txXfrm>
        <a:off x="3727581" y="217335"/>
        <a:ext cx="2384162" cy="762932"/>
      </dsp:txXfrm>
    </dsp:sp>
    <dsp:sp modelId="{2A18A49D-3E4F-43ED-845A-48F15251B3D5}">
      <dsp:nvSpPr>
        <dsp:cNvPr id="0" name=""/>
        <dsp:cNvSpPr/>
      </dsp:nvSpPr>
      <dsp:spPr>
        <a:xfrm>
          <a:off x="1438785" y="3388271"/>
          <a:ext cx="1192081" cy="119208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5C913D-2A99-4C3A-85E1-0CA1D8B00247}">
      <dsp:nvSpPr>
        <dsp:cNvPr id="0" name=""/>
        <dsp:cNvSpPr/>
      </dsp:nvSpPr>
      <dsp:spPr>
        <a:xfrm>
          <a:off x="1438785" y="3388271"/>
          <a:ext cx="1192081" cy="119208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26C21-B9A1-43F6-AF65-44C101034FAB}">
      <dsp:nvSpPr>
        <dsp:cNvPr id="0" name=""/>
        <dsp:cNvSpPr/>
      </dsp:nvSpPr>
      <dsp:spPr>
        <a:xfrm>
          <a:off x="842744" y="3602846"/>
          <a:ext cx="2384162" cy="7629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County BH</a:t>
          </a:r>
        </a:p>
      </dsp:txBody>
      <dsp:txXfrm>
        <a:off x="842744" y="3602846"/>
        <a:ext cx="2384162" cy="762932"/>
      </dsp:txXfrm>
    </dsp:sp>
    <dsp:sp modelId="{084E9C38-1DB9-4312-A78D-B5AB9532FA40}">
      <dsp:nvSpPr>
        <dsp:cNvPr id="0" name=""/>
        <dsp:cNvSpPr/>
      </dsp:nvSpPr>
      <dsp:spPr>
        <a:xfrm>
          <a:off x="4323622" y="3388271"/>
          <a:ext cx="1192081" cy="119208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6EE5A-5009-4E72-8523-47E63C82393E}">
      <dsp:nvSpPr>
        <dsp:cNvPr id="0" name=""/>
        <dsp:cNvSpPr/>
      </dsp:nvSpPr>
      <dsp:spPr>
        <a:xfrm>
          <a:off x="4323622" y="3388271"/>
          <a:ext cx="1192081" cy="119208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0EE84-7ED1-4589-93DA-33C255C42558}">
      <dsp:nvSpPr>
        <dsp:cNvPr id="0" name=""/>
        <dsp:cNvSpPr/>
      </dsp:nvSpPr>
      <dsp:spPr>
        <a:xfrm>
          <a:off x="3727581" y="3602846"/>
          <a:ext cx="2384162" cy="7629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CalMHSA</a:t>
          </a:r>
        </a:p>
      </dsp:txBody>
      <dsp:txXfrm>
        <a:off x="3727581" y="3602846"/>
        <a:ext cx="2384162" cy="762932"/>
      </dsp:txXfrm>
    </dsp:sp>
    <dsp:sp modelId="{F1CE0B56-167A-478A-9A84-B2CCE5360CE3}">
      <dsp:nvSpPr>
        <dsp:cNvPr id="0" name=""/>
        <dsp:cNvSpPr/>
      </dsp:nvSpPr>
      <dsp:spPr>
        <a:xfrm>
          <a:off x="7208459" y="3388271"/>
          <a:ext cx="1192081" cy="119208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855BC-8BAE-4AE1-9CE8-711B3C257E4D}">
      <dsp:nvSpPr>
        <dsp:cNvPr id="0" name=""/>
        <dsp:cNvSpPr/>
      </dsp:nvSpPr>
      <dsp:spPr>
        <a:xfrm>
          <a:off x="7208459" y="3388271"/>
          <a:ext cx="1192081" cy="119208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2EFAF-2F34-4768-A6E6-67E82891BF27}">
      <dsp:nvSpPr>
        <dsp:cNvPr id="0" name=""/>
        <dsp:cNvSpPr/>
      </dsp:nvSpPr>
      <dsp:spPr>
        <a:xfrm>
          <a:off x="6612418" y="3602846"/>
          <a:ext cx="2384162" cy="7629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Peers</a:t>
          </a:r>
        </a:p>
      </dsp:txBody>
      <dsp:txXfrm>
        <a:off x="6612418" y="3602846"/>
        <a:ext cx="2384162" cy="762932"/>
      </dsp:txXfrm>
    </dsp:sp>
    <dsp:sp modelId="{1A6A37D0-8373-4A41-B1E8-8C1C3EF12396}">
      <dsp:nvSpPr>
        <dsp:cNvPr id="0" name=""/>
        <dsp:cNvSpPr/>
      </dsp:nvSpPr>
      <dsp:spPr>
        <a:xfrm>
          <a:off x="2881203" y="1695516"/>
          <a:ext cx="1192081" cy="119208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22052-2254-4AE3-B7CD-8736BB7417A6}">
      <dsp:nvSpPr>
        <dsp:cNvPr id="0" name=""/>
        <dsp:cNvSpPr/>
      </dsp:nvSpPr>
      <dsp:spPr>
        <a:xfrm>
          <a:off x="2881203" y="1695516"/>
          <a:ext cx="1192081" cy="119208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0776F-4F49-4973-8E10-EEDB1E64DCB7}">
      <dsp:nvSpPr>
        <dsp:cNvPr id="0" name=""/>
        <dsp:cNvSpPr/>
      </dsp:nvSpPr>
      <dsp:spPr>
        <a:xfrm>
          <a:off x="2285163" y="1910090"/>
          <a:ext cx="2384162" cy="7629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DHCS</a:t>
          </a:r>
        </a:p>
      </dsp:txBody>
      <dsp:txXfrm>
        <a:off x="2285163" y="1910090"/>
        <a:ext cx="2384162" cy="762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F6AC2-136C-4000-97B7-38994F7EA16A}">
      <dsp:nvSpPr>
        <dsp:cNvPr id="0" name=""/>
        <dsp:cNvSpPr/>
      </dsp:nvSpPr>
      <dsp:spPr>
        <a:xfrm>
          <a:off x="5699234" y="3682196"/>
          <a:ext cx="4277730" cy="52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42"/>
              </a:lnTo>
              <a:lnTo>
                <a:pt x="4277730" y="263342"/>
              </a:lnTo>
              <a:lnTo>
                <a:pt x="4277730" y="526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AFCC1-7B91-4658-8277-67221E47180B}">
      <dsp:nvSpPr>
        <dsp:cNvPr id="0" name=""/>
        <dsp:cNvSpPr/>
      </dsp:nvSpPr>
      <dsp:spPr>
        <a:xfrm>
          <a:off x="5699234" y="3682196"/>
          <a:ext cx="1353249" cy="526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42"/>
              </a:lnTo>
              <a:lnTo>
                <a:pt x="1353249" y="263342"/>
              </a:lnTo>
              <a:lnTo>
                <a:pt x="1353249" y="526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4F2F2-C050-44DD-991E-50227677ADCE}">
      <dsp:nvSpPr>
        <dsp:cNvPr id="0" name=""/>
        <dsp:cNvSpPr/>
      </dsp:nvSpPr>
      <dsp:spPr>
        <a:xfrm>
          <a:off x="4128003" y="3682196"/>
          <a:ext cx="1571231" cy="526685"/>
        </a:xfrm>
        <a:custGeom>
          <a:avLst/>
          <a:gdLst/>
          <a:ahLst/>
          <a:cxnLst/>
          <a:rect l="0" t="0" r="0" b="0"/>
          <a:pathLst>
            <a:path>
              <a:moveTo>
                <a:pt x="1571231" y="0"/>
              </a:moveTo>
              <a:lnTo>
                <a:pt x="1571231" y="263342"/>
              </a:lnTo>
              <a:lnTo>
                <a:pt x="0" y="263342"/>
              </a:lnTo>
              <a:lnTo>
                <a:pt x="0" y="526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48086-B049-4513-9F1B-6531CE5161BF}">
      <dsp:nvSpPr>
        <dsp:cNvPr id="0" name=""/>
        <dsp:cNvSpPr/>
      </dsp:nvSpPr>
      <dsp:spPr>
        <a:xfrm>
          <a:off x="1203522" y="3682196"/>
          <a:ext cx="4495712" cy="526685"/>
        </a:xfrm>
        <a:custGeom>
          <a:avLst/>
          <a:gdLst/>
          <a:ahLst/>
          <a:cxnLst/>
          <a:rect l="0" t="0" r="0" b="0"/>
          <a:pathLst>
            <a:path>
              <a:moveTo>
                <a:pt x="4495712" y="0"/>
              </a:moveTo>
              <a:lnTo>
                <a:pt x="4495712" y="263342"/>
              </a:lnTo>
              <a:lnTo>
                <a:pt x="0" y="263342"/>
              </a:lnTo>
              <a:lnTo>
                <a:pt x="0" y="5266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8A4C0-027B-4B2F-A001-21BDBB131B16}">
      <dsp:nvSpPr>
        <dsp:cNvPr id="0" name=""/>
        <dsp:cNvSpPr/>
      </dsp:nvSpPr>
      <dsp:spPr>
        <a:xfrm>
          <a:off x="4445873" y="1915367"/>
          <a:ext cx="2506721" cy="176682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92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Medi-Cal Peer Support Specialist Certification</a:t>
          </a:r>
        </a:p>
      </dsp:txBody>
      <dsp:txXfrm>
        <a:off x="4445873" y="1915367"/>
        <a:ext cx="2506721" cy="1766829"/>
      </dsp:txXfrm>
    </dsp:sp>
    <dsp:sp modelId="{35ADE728-F202-4E56-8090-ACB2BE9516B5}">
      <dsp:nvSpPr>
        <dsp:cNvPr id="0" name=""/>
        <dsp:cNvSpPr/>
      </dsp:nvSpPr>
      <dsp:spPr>
        <a:xfrm flipH="1" flipV="1">
          <a:off x="11334356" y="7310312"/>
          <a:ext cx="64112" cy="67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1334356" y="7310312"/>
        <a:ext cx="64112" cy="67949"/>
      </dsp:txXfrm>
    </dsp:sp>
    <dsp:sp modelId="{C33EDAF8-4507-4472-9778-0D78941C3FA8}">
      <dsp:nvSpPr>
        <dsp:cNvPr id="0" name=""/>
        <dsp:cNvSpPr/>
      </dsp:nvSpPr>
      <dsp:spPr>
        <a:xfrm>
          <a:off x="113615" y="4208882"/>
          <a:ext cx="2179814" cy="112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92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Parent, Caregiver, Family Member Peer</a:t>
          </a:r>
        </a:p>
      </dsp:txBody>
      <dsp:txXfrm>
        <a:off x="113615" y="4208882"/>
        <a:ext cx="2179814" cy="1128611"/>
      </dsp:txXfrm>
    </dsp:sp>
    <dsp:sp modelId="{BF69B357-6A6A-4745-9FA4-C22130359D6B}">
      <dsp:nvSpPr>
        <dsp:cNvPr id="0" name=""/>
        <dsp:cNvSpPr/>
      </dsp:nvSpPr>
      <dsp:spPr>
        <a:xfrm>
          <a:off x="580104" y="5208817"/>
          <a:ext cx="1961832" cy="376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Specialization</a:t>
          </a:r>
        </a:p>
      </dsp:txBody>
      <dsp:txXfrm>
        <a:off x="580104" y="5208817"/>
        <a:ext cx="1961832" cy="376203"/>
      </dsp:txXfrm>
    </dsp:sp>
    <dsp:sp modelId="{97959735-66EA-4A11-AB55-7D79E52C34A1}">
      <dsp:nvSpPr>
        <dsp:cNvPr id="0" name=""/>
        <dsp:cNvSpPr/>
      </dsp:nvSpPr>
      <dsp:spPr>
        <a:xfrm>
          <a:off x="3038096" y="4208882"/>
          <a:ext cx="2179814" cy="112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92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Working with Persons - Unhoused</a:t>
          </a:r>
        </a:p>
      </dsp:txBody>
      <dsp:txXfrm>
        <a:off x="3038096" y="4208882"/>
        <a:ext cx="2179814" cy="1128611"/>
      </dsp:txXfrm>
    </dsp:sp>
    <dsp:sp modelId="{F06EBB4F-77FC-4CBE-B414-A42B846E4611}">
      <dsp:nvSpPr>
        <dsp:cNvPr id="0" name=""/>
        <dsp:cNvSpPr/>
      </dsp:nvSpPr>
      <dsp:spPr>
        <a:xfrm>
          <a:off x="3474059" y="5208817"/>
          <a:ext cx="1961832" cy="376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Specialization</a:t>
          </a:r>
        </a:p>
      </dsp:txBody>
      <dsp:txXfrm>
        <a:off x="3474059" y="5208817"/>
        <a:ext cx="1961832" cy="376203"/>
      </dsp:txXfrm>
    </dsp:sp>
    <dsp:sp modelId="{B065F0A7-82E4-4178-A3FC-1D1DADF1B347}">
      <dsp:nvSpPr>
        <dsp:cNvPr id="0" name=""/>
        <dsp:cNvSpPr/>
      </dsp:nvSpPr>
      <dsp:spPr>
        <a:xfrm>
          <a:off x="5962577" y="4208882"/>
          <a:ext cx="2179814" cy="112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92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Working with Persons -Justice Involved</a:t>
          </a:r>
        </a:p>
      </dsp:txBody>
      <dsp:txXfrm>
        <a:off x="5962577" y="4208882"/>
        <a:ext cx="2179814" cy="1128611"/>
      </dsp:txXfrm>
    </dsp:sp>
    <dsp:sp modelId="{C2780AE2-9782-4332-A825-3AF324FE0B9C}">
      <dsp:nvSpPr>
        <dsp:cNvPr id="0" name=""/>
        <dsp:cNvSpPr/>
      </dsp:nvSpPr>
      <dsp:spPr>
        <a:xfrm>
          <a:off x="6444329" y="5224084"/>
          <a:ext cx="1961832" cy="376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Specialization</a:t>
          </a:r>
        </a:p>
      </dsp:txBody>
      <dsp:txXfrm>
        <a:off x="6444329" y="5224084"/>
        <a:ext cx="1961832" cy="376203"/>
      </dsp:txXfrm>
    </dsp:sp>
    <dsp:sp modelId="{488A520A-6DC9-425B-B17F-65C99F298D15}">
      <dsp:nvSpPr>
        <dsp:cNvPr id="0" name=""/>
        <dsp:cNvSpPr/>
      </dsp:nvSpPr>
      <dsp:spPr>
        <a:xfrm>
          <a:off x="8887058" y="4208882"/>
          <a:ext cx="2179814" cy="112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592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Working with Persons- In Crisis</a:t>
          </a:r>
        </a:p>
      </dsp:txBody>
      <dsp:txXfrm>
        <a:off x="8887058" y="4208882"/>
        <a:ext cx="2179814" cy="1128611"/>
      </dsp:txXfrm>
    </dsp:sp>
    <dsp:sp modelId="{9D69C03A-39D0-4BAD-BF91-2126AAF15B70}">
      <dsp:nvSpPr>
        <dsp:cNvPr id="0" name=""/>
        <dsp:cNvSpPr/>
      </dsp:nvSpPr>
      <dsp:spPr>
        <a:xfrm>
          <a:off x="9323020" y="5208817"/>
          <a:ext cx="1961832" cy="376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Specialization</a:t>
          </a:r>
        </a:p>
      </dsp:txBody>
      <dsp:txXfrm>
        <a:off x="9323020" y="5208817"/>
        <a:ext cx="1961832" cy="376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8C9-EE58-D948-AC2D-92A1CDC5F71A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80CF3-F5D3-FF41-9AD1-ADAA40BBA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California, there is one </a:t>
            </a:r>
            <a:r>
              <a:rPr lang="en-US" dirty="0" err="1"/>
              <a:t>medi-cal</a:t>
            </a:r>
            <a:r>
              <a:rPr lang="en-US" dirty="0"/>
              <a:t> peer support specialist certification and 4 different areas of </a:t>
            </a:r>
            <a:r>
              <a:rPr lang="en-US" dirty="0" err="1"/>
              <a:t>specialisations</a:t>
            </a:r>
            <a:r>
              <a:rPr lang="en-US" dirty="0"/>
              <a:t>-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Developing core competencies in the areas of specialization for Medi-Cal Peer Support Specialist certified in California.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Areas of specialization are:</a:t>
            </a:r>
            <a:endParaRPr lang="en-US" dirty="0">
              <a:cs typeface="Calibri" panose="020F0502020204030204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Parent, Caregiver, Family Member Peer (completed)</a:t>
            </a:r>
            <a:endParaRPr lang="en-US" dirty="0">
              <a:cs typeface="Calibri" panose="020F0502020204030204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Working with persons who are unhoused</a:t>
            </a:r>
            <a:endParaRPr lang="en-US" dirty="0">
              <a:cs typeface="Calibri" panose="020F0502020204030204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Working with persons who are involved in justice system</a:t>
            </a:r>
            <a:endParaRPr lang="en-US" dirty="0">
              <a:cs typeface="Calibri" panose="020F0502020204030204"/>
            </a:endParaRPr>
          </a:p>
          <a:p>
            <a:pPr marL="1085850" lvl="2" indent="-171450">
              <a:buFont typeface="Arial"/>
              <a:buChar char="•"/>
            </a:pPr>
            <a:r>
              <a:rPr lang="en-US" dirty="0"/>
              <a:t>Working with persons who are in crisis care</a:t>
            </a:r>
            <a:endParaRPr lang="en-US" dirty="0">
              <a:cs typeface="Calibri" panose="020F0502020204030204"/>
            </a:endParaRPr>
          </a:p>
          <a:p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0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Exam-----Human Resources Research Organization (HumRRO)- non-profit agency with experience working with government agencies and exam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All candidates are required to fill out an application</a:t>
            </a:r>
            <a:endParaRPr lang="en-US" dirty="0"/>
          </a:p>
          <a:p>
            <a:r>
              <a:rPr lang="en-US" dirty="0">
                <a:cs typeface="Calibri"/>
              </a:rPr>
              <a:t>Grandparenting path no longer available</a:t>
            </a:r>
            <a:endParaRPr lang="en-US" dirty="0"/>
          </a:p>
          <a:p>
            <a:r>
              <a:rPr lang="en-US" dirty="0">
                <a:cs typeface="Calibri"/>
              </a:rPr>
              <a:t>Out of state reciprocity also now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Counties without PSS Applications: Alpine, Plumas, Napa, Sierra, Del-Norte</a:t>
            </a:r>
          </a:p>
          <a:p>
            <a:endParaRPr lang="en-US" dirty="0"/>
          </a:p>
          <a:p>
            <a:r>
              <a:rPr lang="en-US" dirty="0"/>
              <a:t>N=3101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80CF3-F5D3-FF41-9AD1-ADAA40BBA1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5D45-5CBB-36CB-BE78-A79072968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05E65-4D0F-C397-58C0-0AD7D20D3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26C7-C6A9-9BE6-202A-433B15F4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70A09-0303-F49B-0379-95F8F7C8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F6179-2706-0082-57CA-A036FBCB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FA97-F42E-65F4-D201-A73F74DA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45182-4473-F611-E743-E4F2990FD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7760-C995-FC2F-3040-9A17C68D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5048D-C3DC-DEA7-B1C3-5843424D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3977-3AFF-1EB7-880E-1533ACF1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03FBC1-6CE7-3408-A8DC-125038D6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F3D85-E199-0444-5ADE-C2C77EE72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F3096-B30F-84BA-D110-CF9F9B69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F432-CF4B-49D8-5E51-BCA5199A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7030-7395-8CC8-B40E-79F5992E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B4B6-708B-388C-CF20-8C69D4884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F69B9-4E48-8FFD-5567-46E3356CA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941DF-8C10-E74A-54A1-686DE585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6F67-275A-59EA-0FBA-948F6AC5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03A2-03D9-5461-6B04-64113492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EE19-C604-6EAB-0EEE-3045DA8E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B635B-D838-9CBA-921D-C13F0408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6B0F-9453-7048-C067-4E62290D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A2D7A-6C2D-7236-7330-9511AE72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38D0F-98BA-D43F-1DF5-0F42CE94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B1FA-2669-AFB3-57AF-0A5DC149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BF6F8-2AB6-A2EE-36D9-01B06715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C94C-802A-D3E9-2C17-C32A09D3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A723-F734-BC52-48B9-97CD0EF2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FDF8-7F6F-329C-812B-5E6A2D02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834D-F60C-B1F3-506A-33FC02F4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B4AA-CF8D-37C1-108A-6B40A6D39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2ADD5-CF35-4630-036F-6DD96883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7C2C7-F232-7571-8F81-C77F8932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60F9D-96D9-EC0B-8593-12BF0CF5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7D8DD-033D-21AB-7DEB-DFADAFE4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0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B601-7221-80ED-9905-79FBC0B8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8508F-DA43-65A4-B75E-AC879B8D8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DE28C-BCE2-1C5B-C121-1F0D432E8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78282-6E87-1EF4-4BE6-74DE065E9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181C2-86F1-568F-D1F9-F86BAE696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BF13D-8AF2-296E-E74F-C490146B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C713D-3544-3CA5-9D63-1BCE5744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8B9F2-F9B0-B25A-D454-20EF7BF9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8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3B3D-0F98-3B9E-BBCF-441690DD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DCA49-BACE-E99B-9642-B50D931E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998BD8-4FFE-DB5C-9A0A-C297A5ED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B8A66-822F-23BD-1FCA-E3785E1B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7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2548-24AE-B938-2E16-B9F066D2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AA63F-9F19-8A08-CF90-2BCFED54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820BF-7293-CA04-681A-1593E63A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7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3528-EE27-39D3-995E-84722C1C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98CC3-A67E-237B-9856-8B00DAC6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E8B46-44C6-DB97-07EB-CA5D67C6B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2754A-26D5-0A7B-F598-BFB6CE71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06AD-6270-36A3-B2F9-BB0B443A0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815A3-3E17-AC2E-BB8E-3486E92E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A9E6-F815-016C-FE99-5E4C669B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8D51-7F7F-A981-19B8-B017068E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2B170-7730-B78D-2737-BEEEAD70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BA7CF-495F-9037-CE27-3D5D19BA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BB3FD-11B8-36F1-EDD6-1F2F614C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9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20FA-CD56-9125-5549-4E192329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6C093-ACE9-E59D-B221-D6A31C9C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21172-633A-3B1D-4C80-92D493AE8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845F4-053D-81E9-F713-F24933C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6A48D-F949-9975-EF7F-A1F03D6D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E6646-7AFE-0AEF-9DE4-E7380F93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45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D129-1B9B-E220-A6D4-308F9BD0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1136B-2F86-679D-6C1E-32E71D5F8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9A4C-3D13-0D8A-2E43-FB25221D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48E1-234D-8217-CC36-34FF9390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BF02-5F23-5D93-4627-E21C8F05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B6F13-538B-0349-0C1F-AF7601CAE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C3C83-D4B3-AD7D-73ED-81632C956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4C311-787C-ADA1-C89B-3F4DB3ED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A5B3-126F-1857-3FB6-CCCD05EC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A37E-3035-3DFB-C554-6724D6DC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2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F1A0-BC29-786D-7014-818F01B81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EC0A8-D03F-35D3-6C9B-A205C7245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11A22-8E57-7F0A-4A01-D82E093D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2E15-219C-42CF-BE0C-2766AA78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F682B-D357-34A1-B2A2-E521C25C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4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E19D-17AB-68EC-1FBC-B53C7263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CB20-E9B5-36C5-072E-2325754C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C86FE-8CDB-D58F-7D19-C780DE99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8B627-33F7-BA61-A92F-D245460A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45916-7EB8-12F9-0A0A-0A59A6E7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7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8B824-6604-8B28-80E0-761449B0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6C4D5-5318-3633-ED48-A577FFEDB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0F722-2635-D4F8-5FD1-2BB07345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ACCDA-8613-E025-0F5C-A25E626E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E2DD5-AD55-D615-337F-792A1BB8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57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8729-396B-7E4C-0D19-0462DF64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7019-0D9A-0253-D4C0-1DF65F028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7EE7B-46C6-CDD9-8AE2-BEFAF8068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A4D0E-0CCB-B1BD-30F7-9338E8B4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9B64B-DA14-9324-DF89-C724B196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ACA08-DB41-0CC5-151C-38231939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1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DA86-12C6-EECF-1FB3-118282A4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E0DC-986B-7F5D-5440-B32429A74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253D0-9D5B-EB00-979F-84B687787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14915-74DF-32BB-8E4D-06AE55C58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4497B-FCA8-B301-755D-2CD8182E4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7D3F5-6F1F-B0B1-F381-6BBB518D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C683D-DFCD-58DF-D216-F06AC742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FD8EA7-2592-1D94-B17B-7D755E33F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0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3ECA-ED08-2A5C-F13F-AB73F257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560B3-6571-7CB3-FB27-5AF99773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90B89-1036-6BDE-E924-A64D2054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64AD8-3E12-03C7-5E52-4C256B47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91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86A2A-9D8D-440F-C918-2C4DDCA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B4359-AB84-4D0D-A32E-DD8AA2BE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1AD3-7BE3-E6D9-0E75-503EBF59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6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3C36-5829-38F5-D657-5C157137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F6F04-7417-E711-616A-D5A6EC5C8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C898-8A8F-41FF-B81C-2A6FB099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2FBCD-EC29-18A4-0777-C90C1109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A1F6-C8EB-6AB8-6C8D-33752EE8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2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EE1E-9A4E-AD8B-BFA1-90BCCFB6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741EF-D072-31D2-DDC3-FEA0148B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1E0C1-41D1-D06F-9A17-51DAB8412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A56BB-D555-301B-A314-C5E6696B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6FDA2-8FF0-A7EB-F725-B122027F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A335E-F0B3-4AB1-B060-78817CF2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88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B4B0-5891-2DA5-4F96-6A57BE87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28DA18-F9D8-A856-F41B-32582C36D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5B75F-F4C1-A434-F2A7-5CC923A27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533E5-C35C-94AC-D898-63B0133A9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43C43-30B1-9105-F2E3-B716763C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BE521-3045-E975-9FD9-BFF9CD39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6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C6BA-B904-7C10-5BC0-33283E5D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73659-90CC-9341-A54C-E2C5C47B0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573A6-6B71-137D-952B-B4A4BDB5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1FD2B-4E4A-B3C8-EEA7-AC70A9FE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56A9-2B79-5956-4477-605AB746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4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78E99-B53D-0D63-36F4-76A576DCB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2E538-1F92-9B16-3B11-70ED1F020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E62F-37D1-1524-44B4-ED377C6F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9DF56-40B9-DB44-D8E0-11CF8B7C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BAECD-7877-0152-081A-8CBCB417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49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34695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8531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167084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730588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83987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lnSpc>
                <a:spcPts val="5500"/>
              </a:lnSpc>
              <a:defRPr sz="6000">
                <a:solidFill>
                  <a:srgbClr val="5B6670"/>
                </a:solidFill>
              </a:defRPr>
            </a:lvl1pPr>
          </a:lstStyle>
          <a:p>
            <a:r>
              <a:rPr lang="en-US" dirty="0"/>
              <a:t>Add quote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504" y="5602977"/>
            <a:ext cx="7524831" cy="60833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>
                <a:solidFill>
                  <a:srgbClr val="6D6E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 / ATTRIBUTION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695BD7-3C60-F0DE-F154-2FF17B2FDD07}"/>
              </a:ext>
            </a:extLst>
          </p:cNvPr>
          <p:cNvSpPr/>
          <p:nvPr/>
        </p:nvSpPr>
        <p:spPr>
          <a:xfrm>
            <a:off x="628504" y="5291710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7233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55BE-7966-4AF9-A94E-7BC60D59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9A66-6C14-4FC6-2069-FC3CB94B6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5EB3E-7574-3B0E-3BF7-2FD415CFC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803FE-3416-A166-9A00-1001C528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013B-FBF7-05F0-0CC1-0AE11D22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30DE-3017-4B75-6570-397AEF53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63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408611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2E40-77E0-9996-7265-A010FD92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430306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743882683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8" y="1820862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21B0-4C06-2544-4534-1AB21F2C9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685800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81248264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583578"/>
            <a:ext cx="55409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583578"/>
            <a:ext cx="55409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rgbClr val="5B6670"/>
                </a:solidFill>
              </a:defRPr>
            </a:lvl1pPr>
            <a:lvl2pPr>
              <a:defRPr sz="1200">
                <a:solidFill>
                  <a:srgbClr val="5B6670"/>
                </a:solidFill>
              </a:defRPr>
            </a:lvl2pPr>
            <a:lvl3pPr>
              <a:defRPr sz="1100">
                <a:solidFill>
                  <a:srgbClr val="5B6670"/>
                </a:solidFill>
              </a:defRPr>
            </a:lvl3pPr>
            <a:lvl4pPr>
              <a:defRPr sz="1050">
                <a:solidFill>
                  <a:srgbClr val="5B6670"/>
                </a:solidFill>
              </a:defRPr>
            </a:lvl4pPr>
            <a:lvl5pPr>
              <a:defRPr sz="1050">
                <a:solidFill>
                  <a:srgbClr val="5B66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0831AC4-3828-D444-AEFB-3C4B4217EA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33707-1A19-81B9-EB3F-644AE4639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443753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530321584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512261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5B66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512261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5B66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405402"/>
            <a:ext cx="5540920" cy="351158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405402"/>
            <a:ext cx="5540920" cy="3511584"/>
          </a:xfrm>
        </p:spPr>
        <p:txBody>
          <a:bodyPr>
            <a:normAutofit/>
          </a:bodyPr>
          <a:lstStyle>
            <a:lvl1pPr>
              <a:defRPr sz="1400">
                <a:solidFill>
                  <a:srgbClr val="6D6E71"/>
                </a:solidFill>
              </a:defRPr>
            </a:lvl1pPr>
            <a:lvl2pPr>
              <a:defRPr sz="1200">
                <a:solidFill>
                  <a:srgbClr val="6D6E71"/>
                </a:solidFill>
              </a:defRPr>
            </a:lvl2pPr>
            <a:lvl3pPr>
              <a:defRPr sz="1100">
                <a:solidFill>
                  <a:srgbClr val="6D6E71"/>
                </a:solidFill>
              </a:defRPr>
            </a:lvl3pPr>
            <a:lvl4pPr>
              <a:defRPr sz="1050">
                <a:solidFill>
                  <a:srgbClr val="6D6E71"/>
                </a:solidFill>
              </a:defRPr>
            </a:lvl4pPr>
            <a:lvl5pPr>
              <a:defRPr sz="105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DDA08-829F-18C7-D868-A1F2C10D3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59" y="578223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2AC84-11F3-1928-B9DF-AE02A2D0C403}"/>
              </a:ext>
            </a:extLst>
          </p:cNvPr>
          <p:cNvSpPr/>
          <p:nvPr/>
        </p:nvSpPr>
        <p:spPr>
          <a:xfrm>
            <a:off x="493859" y="1311463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7815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/>
        </p:nvSpPr>
        <p:spPr>
          <a:xfrm>
            <a:off x="495967" y="1388761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4091" y="1521085"/>
            <a:ext cx="8754050" cy="188941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5B6670"/>
                </a:solidFill>
              </a:defRPr>
            </a:lvl1pPr>
            <a:lvl2pPr>
              <a:defRPr sz="1400">
                <a:solidFill>
                  <a:srgbClr val="5B6670"/>
                </a:solidFill>
              </a:defRPr>
            </a:lvl2pPr>
            <a:lvl3pPr>
              <a:defRPr sz="1200">
                <a:solidFill>
                  <a:srgbClr val="5B6670"/>
                </a:solidFill>
              </a:defRPr>
            </a:lvl3pPr>
            <a:lvl4pPr>
              <a:defRPr sz="1100">
                <a:solidFill>
                  <a:srgbClr val="5B6670"/>
                </a:solidFill>
              </a:defRPr>
            </a:lvl4pPr>
            <a:lvl5pPr>
              <a:defRPr sz="1100">
                <a:solidFill>
                  <a:srgbClr val="5B66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5" y="1521085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4091" y="3807085"/>
            <a:ext cx="8754050" cy="1889413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6D6E71"/>
                </a:solidFill>
              </a:defRPr>
            </a:lvl1pPr>
            <a:lvl2pPr>
              <a:defRPr sz="1400">
                <a:solidFill>
                  <a:srgbClr val="6D6E71"/>
                </a:solidFill>
              </a:defRPr>
            </a:lvl2pPr>
            <a:lvl3pPr>
              <a:defRPr sz="1200">
                <a:solidFill>
                  <a:srgbClr val="6D6E71"/>
                </a:solidFill>
              </a:defRPr>
            </a:lvl3pPr>
            <a:lvl4pPr>
              <a:defRPr sz="1100">
                <a:solidFill>
                  <a:srgbClr val="6D6E71"/>
                </a:solidFill>
              </a:defRPr>
            </a:lvl4pPr>
            <a:lvl5pPr>
              <a:defRPr sz="1100">
                <a:solidFill>
                  <a:srgbClr val="6D6E7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5" y="3807085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9C6077-DD96-320A-139C-C7C45F95B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8" y="467423"/>
            <a:ext cx="11202174" cy="683827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dirty="0"/>
              <a:t>Click to Edit Master Slide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CABA57-7849-D7DB-D520-C28078FEA05C}"/>
              </a:ext>
            </a:extLst>
          </p:cNvPr>
          <p:cNvSpPr/>
          <p:nvPr/>
        </p:nvSpPr>
        <p:spPr>
          <a:xfrm>
            <a:off x="495968" y="1200663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4117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BC819-BB10-BF32-D955-17806E06AE69}"/>
              </a:ext>
            </a:extLst>
          </p:cNvPr>
          <p:cNvSpPr txBox="1"/>
          <p:nvPr/>
        </p:nvSpPr>
        <p:spPr>
          <a:xfrm>
            <a:off x="270111" y="3538268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55B5F-57B5-4ADC-D1F5-AD8D2893E67A}"/>
              </a:ext>
            </a:extLst>
          </p:cNvPr>
          <p:cNvSpPr/>
          <p:nvPr/>
        </p:nvSpPr>
        <p:spPr>
          <a:xfrm>
            <a:off x="359563" y="4492376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9894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BC819-BB10-BF32-D955-17806E06AE69}"/>
              </a:ext>
            </a:extLst>
          </p:cNvPr>
          <p:cNvSpPr txBox="1"/>
          <p:nvPr/>
        </p:nvSpPr>
        <p:spPr>
          <a:xfrm>
            <a:off x="270111" y="3538268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355B5F-57B5-4ADC-D1F5-AD8D2893E67A}"/>
              </a:ext>
            </a:extLst>
          </p:cNvPr>
          <p:cNvSpPr/>
          <p:nvPr/>
        </p:nvSpPr>
        <p:spPr>
          <a:xfrm>
            <a:off x="359563" y="4492376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09411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6D1109F-EE42-7FE6-AD63-A5F5B7459FF2}"/>
              </a:ext>
            </a:extLst>
          </p:cNvPr>
          <p:cNvSpPr txBox="1"/>
          <p:nvPr/>
        </p:nvSpPr>
        <p:spPr>
          <a:xfrm>
            <a:off x="539052" y="2683614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3E18C-9180-C6BF-1F12-9B512C4C0DC1}"/>
              </a:ext>
            </a:extLst>
          </p:cNvPr>
          <p:cNvSpPr/>
          <p:nvPr/>
        </p:nvSpPr>
        <p:spPr>
          <a:xfrm>
            <a:off x="628504" y="3637722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5191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- 01"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FE6C67-48EC-FFCA-FD92-A9DB766AF932}"/>
              </a:ext>
            </a:extLst>
          </p:cNvPr>
          <p:cNvSpPr txBox="1"/>
          <p:nvPr/>
        </p:nvSpPr>
        <p:spPr>
          <a:xfrm>
            <a:off x="539052" y="2683614"/>
            <a:ext cx="4999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i="0" dirty="0">
                <a:solidFill>
                  <a:schemeClr val="accent1"/>
                </a:solidFill>
                <a:latin typeface="Milligram" pitchFamily="2" charset="77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86C3A-D742-7829-0723-F52C8B118D9D}"/>
              </a:ext>
            </a:extLst>
          </p:cNvPr>
          <p:cNvSpPr/>
          <p:nvPr/>
        </p:nvSpPr>
        <p:spPr>
          <a:xfrm>
            <a:off x="628504" y="3637722"/>
            <a:ext cx="2385391" cy="13914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5344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46E3EB-4526-3B0A-D22C-EF56E2D1F7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E469D5-1238-7121-EAAC-509FFBCFF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5271"/>
            <a:ext cx="1051560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2676"/>
            <a:ext cx="10515600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3072E-1A32-3943-8CB4-D03916A2FC42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12C2394-04CB-08E9-9B8E-8D3F4FA2DC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43" y="6342975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7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CE6B-241E-528B-D270-5E433AD8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4EEE2-A12A-BDC4-1340-F8F117DB4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6DBBC-E779-81CF-8F4F-C100319FA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F28A3-6336-0179-BB94-4F810F70E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6878-3795-B5A1-042D-991CAF2C9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79127-A541-8B97-73C8-EE5F14E4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BC36B-0739-25D2-8B68-3E7660EE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B90D4-2EEA-D09E-0DBE-B57174EC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0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40F2D2-31A8-DBD2-5F1E-8D53E051C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FACE4-6382-BBAA-7FFB-C965F4EE2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1EA14B-A498-6201-D392-5DB1C90631B1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0332"/>
            <a:ext cx="5256212" cy="5001515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5993EA-0E21-CDB0-8EC5-71166AE6A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212" y="870332"/>
            <a:ext cx="4706470" cy="4979483"/>
          </a:xfrm>
        </p:spPr>
        <p:txBody>
          <a:bodyPr anchor="ctr"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31D571-08D4-0E52-A619-AF5D3868C2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329128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65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4F0469-630A-6130-E5F1-2A3C3551C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82686-69BC-6C95-03A7-4EF30923E837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4922135" cy="1023457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15271"/>
            <a:ext cx="4922135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2675"/>
            <a:ext cx="4922135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DA54E-CC02-5FCB-15C6-ADFB7EF17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F9DA1-8444-6549-F27B-432383F074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342975"/>
            <a:ext cx="981541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20F308-6C51-BE45-DA5D-520261FD3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BCFF7-58A6-9EE5-BCFF-19EED04A4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F0A44C-DA35-5C82-CCFE-D859281250A4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1DF7D-F202-FC44-96C0-08244BB0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5"/>
            <a:ext cx="10515600" cy="10234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25D5021-3DD9-A343-9BA3-C0A7915D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C886CE3-85BE-0C4E-9284-4AD99C768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722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8BD1F33-54C0-A74B-8F41-5F584413B48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85222" y="2352675"/>
            <a:ext cx="3066555" cy="3497140"/>
          </a:xfrm>
        </p:spPr>
        <p:txBody>
          <a:bodyPr/>
          <a:lstStyle>
            <a:lvl1pPr marL="182880">
              <a:buClr>
                <a:srgbClr val="FFC72C"/>
              </a:buClr>
              <a:defRPr sz="1600"/>
            </a:lvl1pPr>
            <a:lvl2pPr>
              <a:buClr>
                <a:srgbClr val="FFC72C"/>
              </a:buClr>
              <a:defRPr sz="1600"/>
            </a:lvl2pPr>
            <a:lvl3pPr>
              <a:buClr>
                <a:srgbClr val="FFC72C"/>
              </a:buClr>
              <a:defRPr sz="1600"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0D4E39F-BF99-BD48-9FF4-DABB6B3F975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9789" y="1715271"/>
            <a:ext cx="3065118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7CC158E-8628-1042-9911-FC0441359B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62723" y="1715271"/>
            <a:ext cx="3065118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38B9DE5-D911-9842-9A18-CB5F3D6B1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5222" y="1715271"/>
            <a:ext cx="3066989" cy="584200"/>
          </a:xfrm>
        </p:spPr>
        <p:txBody>
          <a:bodyPr anchor="ctr"/>
          <a:lstStyle>
            <a:lvl1pPr marL="0" indent="0" algn="ctr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7F773-4ACA-FDD3-BE12-22948A50F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342975"/>
            <a:ext cx="981541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3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258DF7-256B-3F99-14AA-A5B01F3848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175DDC-B8C1-65C7-D9A8-4B9071C367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105C04-2276-73F4-3AD8-AC9E62239FAB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15025"/>
            <a:ext cx="10515600" cy="10234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715271"/>
            <a:ext cx="4922134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52675"/>
            <a:ext cx="4922134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A2A21-97D6-B94F-BD37-4269D663D9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5837" y="1715271"/>
            <a:ext cx="4946374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3BF7E9-232C-174C-B9ED-D02B05101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5837" y="2352675"/>
            <a:ext cx="4946374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9A2945-89EF-7483-E143-FD1053952D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43" y="6356367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5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F61356-8E20-D858-4668-F83996C10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AF9F1-A071-FF4E-8129-B62234376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159" y="885326"/>
            <a:ext cx="3653680" cy="5040633"/>
          </a:xfrm>
        </p:spPr>
        <p:txBody>
          <a:bodyPr/>
          <a:lstStyle>
            <a:lvl1pPr>
              <a:lnSpc>
                <a:spcPct val="80000"/>
              </a:lnSpc>
              <a:defRPr sz="2400" b="1"/>
            </a:lvl1pPr>
            <a:lvl2pPr indent="-640080">
              <a:lnSpc>
                <a:spcPct val="80000"/>
              </a:lnSpc>
              <a:buNone/>
              <a:defRPr/>
            </a:lvl2pPr>
            <a:lvl3pPr indent="-640080">
              <a:lnSpc>
                <a:spcPct val="80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9D3C-E101-534C-9699-A0482D7776AD}"/>
              </a:ext>
            </a:extLst>
          </p:cNvPr>
          <p:cNvSpPr txBox="1"/>
          <p:nvPr userDrawn="1"/>
        </p:nvSpPr>
        <p:spPr>
          <a:xfrm>
            <a:off x="9174685" y="6351775"/>
            <a:ext cx="2651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A8CC91-F194-F74F-8EF0-E7913105EA8B}" type="slidenum">
              <a:rPr lang="en-US" sz="1200" smtClean="0">
                <a:solidFill>
                  <a:srgbClr val="888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dirty="0">
              <a:solidFill>
                <a:srgbClr val="888A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A04CBB-5725-8547-8A4D-EA9C623B5D69}"/>
              </a:ext>
            </a:extLst>
          </p:cNvPr>
          <p:cNvSpPr txBox="1">
            <a:spLocks/>
          </p:cNvSpPr>
          <p:nvPr userDrawn="1"/>
        </p:nvSpPr>
        <p:spPr>
          <a:xfrm>
            <a:off x="689949" y="1897062"/>
            <a:ext cx="4477319" cy="306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E4B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spc="-150" dirty="0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7F3DCB-4BDD-BC4A-93E0-6F6D7C7D37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980599" y="892830"/>
            <a:ext cx="614617" cy="5033129"/>
          </a:xfrm>
        </p:spPr>
        <p:txBody>
          <a:bodyPr/>
          <a:lstStyle>
            <a:lvl1pPr algn="r">
              <a:lnSpc>
                <a:spcPct val="85000"/>
              </a:lnSpc>
              <a:defRPr sz="4400" b="1"/>
            </a:lvl1pPr>
            <a:lvl2pPr indent="-640080">
              <a:buNone/>
              <a:defRPr/>
            </a:lvl2pPr>
            <a:lvl3pPr indent="-640080" algn="r">
              <a:lnSpc>
                <a:spcPct val="85000"/>
              </a:lnSpc>
              <a:buNone/>
              <a:defRPr/>
            </a:lvl3pPr>
            <a:lvl4pPr indent="-640080">
              <a:buNone/>
              <a:defRPr/>
            </a:lvl4pPr>
            <a:lvl5pPr indent="-64008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2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3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4</a:t>
            </a:r>
          </a:p>
          <a:p>
            <a:pPr lvl="2"/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6714363-78EE-93E0-FF06-674D7B06E5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16450" y="395663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82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C744F15-8553-C57D-D7B1-E920865D9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C7357-F392-1D4C-BD3D-E27CE2E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1125415"/>
            <a:ext cx="4934349" cy="2855744"/>
          </a:xfrm>
        </p:spPr>
        <p:txBody>
          <a:bodyPr anchor="b">
            <a:normAutofit/>
          </a:bodyPr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8534E8-2CEE-C940-B3EA-D3CB1ABB6F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727" y="4136571"/>
            <a:ext cx="4934349" cy="1757792"/>
          </a:xfrm>
        </p:spPr>
        <p:txBody>
          <a:bodyPr anchor="t">
            <a:normAutofit/>
          </a:bodyPr>
          <a:lstStyle>
            <a:lvl1pPr algn="l">
              <a:defRPr sz="2800" b="1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Subhead – Click to edit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E857F-9F28-C8F1-8027-C7D8F95104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60" y="-25400"/>
            <a:ext cx="1115131" cy="98915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D30D26-5A9B-798B-CC9E-6043E3D24C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8480" y="330798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79D3A5-CEC9-8393-D8CA-6A7B0F23B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1E92D8-C11E-261A-B275-D8FA8105F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2711E9-4CF9-ECD2-878F-0CBA03E73CB4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212" y="515025"/>
            <a:ext cx="4706470" cy="1023457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96C7-3FDF-9944-AF3B-FA021F9F5F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04212" y="1715271"/>
            <a:ext cx="4706470" cy="584200"/>
          </a:xfrm>
        </p:spPr>
        <p:txBody>
          <a:bodyPr anchor="ctr"/>
          <a:lstStyle>
            <a:lvl1pPr marL="0" indent="0">
              <a:buNone/>
              <a:defRPr sz="2000" b="1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327C-B3A7-1C45-B648-3D85CF190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4212" y="2352675"/>
            <a:ext cx="4706470" cy="3497140"/>
          </a:xfrm>
        </p:spPr>
        <p:txBody>
          <a:bodyPr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D038C2A-9423-454E-973D-13BF3053D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09" y="5901605"/>
            <a:ext cx="1530117" cy="72221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8E4A41E-720A-E889-267C-38EFA5E6D8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0109" y="6347064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153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331A19-8439-AF53-EEBF-678FBD96E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528"/>
          <a:stretch/>
        </p:blipFill>
        <p:spPr>
          <a:xfrm>
            <a:off x="8572148" y="2206041"/>
            <a:ext cx="2913869" cy="4651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A2257-33FB-2317-49ED-AD23824471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C5841-C8BC-9DB1-08FE-A276B1C655C4}"/>
              </a:ext>
            </a:extLst>
          </p:cNvPr>
          <p:cNvSpPr txBox="1"/>
          <p:nvPr userDrawn="1"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2A1A-BB1C-574C-BB2D-384BE1B4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89" y="870332"/>
            <a:ext cx="5256212" cy="5001515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5993EA-0E21-CDB0-8EC5-71166AE6A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5742" y="870332"/>
            <a:ext cx="4706470" cy="4979483"/>
          </a:xfrm>
        </p:spPr>
        <p:txBody>
          <a:bodyPr anchor="ctr"/>
          <a:lstStyle>
            <a:lvl1pPr>
              <a:buClr>
                <a:srgbClr val="FFC72C"/>
              </a:buClr>
              <a:defRPr/>
            </a:lvl1pPr>
            <a:lvl2pPr>
              <a:buClr>
                <a:srgbClr val="FFC72C"/>
              </a:buClr>
              <a:defRPr/>
            </a:lvl2pPr>
            <a:lvl3pPr>
              <a:buClr>
                <a:srgbClr val="FFC72C"/>
              </a:buClr>
              <a:defRPr/>
            </a:lvl3pPr>
            <a:lvl4pPr>
              <a:buClr>
                <a:srgbClr val="FFC72C"/>
              </a:buClr>
              <a:defRPr/>
            </a:lvl4pPr>
            <a:lvl5pPr>
              <a:buClr>
                <a:srgbClr val="FFC72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99F75E4-F09E-691C-92B2-BDDFE1DE01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562" y="6254387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19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flower, vector graphics, plant&#10;&#10;Description automatically generated">
            <a:extLst>
              <a:ext uri="{FF2B5EF4-FFF2-40B4-BE49-F238E27FC236}">
                <a16:creationId xmlns:a16="http://schemas.microsoft.com/office/drawing/2014/main" id="{E8C2DF27-736C-A7DF-B946-CA74D9668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647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746792-44E0-7946-93BC-AC3B60D14A06}"/>
              </a:ext>
            </a:extLst>
          </p:cNvPr>
          <p:cNvSpPr txBox="1">
            <a:spLocks/>
          </p:cNvSpPr>
          <p:nvPr userDrawn="1"/>
        </p:nvSpPr>
        <p:spPr>
          <a:xfrm>
            <a:off x="493859" y="2338329"/>
            <a:ext cx="5931763" cy="1090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i="0" kern="2000" spc="-1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600" dirty="0"/>
              <a:t>Questions</a:t>
            </a:r>
            <a:r>
              <a:rPr lang="en-US" sz="6000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F6589C-9D7E-D3F2-46E4-D28683017A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61" y="-25400"/>
            <a:ext cx="1106339" cy="989153"/>
          </a:xfrm>
          <a:prstGeom prst="rect">
            <a:avLst/>
          </a:prstGeom>
        </p:spPr>
      </p:pic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91C2C94B-BB88-D82E-DC87-DFCB28EF0B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861" y="5619187"/>
            <a:ext cx="2743200" cy="3313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96F48FB-2F4E-FA73-E68B-9EC01682B2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1066" y="330798"/>
            <a:ext cx="985890" cy="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4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9179-D5AF-C676-680B-473D295E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8610FC-77BD-BC32-A92E-3C277B47B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83245" y="6307713"/>
            <a:ext cx="2743200" cy="365125"/>
          </a:xfrm>
          <a:prstGeom prst="rect">
            <a:avLst/>
          </a:prstGeom>
        </p:spPr>
        <p:txBody>
          <a:bodyPr/>
          <a:lstStyle/>
          <a:p>
            <a:fld id="{70831AC4-3828-D444-AEFB-3C4B4217EA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1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BF46-3CE5-5151-40EB-CB85C0A8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0A7E0-2379-D8D5-6FA8-7E372A73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1FD71-EF60-3B5F-A791-EB2FF04F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D02B0-6A30-DD95-0F4E-5811F384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DDF24-05CE-535A-6E47-271247AF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A2A14-E333-440C-E8D4-85B3DC62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EB8D6-A085-A975-BAA8-E61A93E0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0D93-539C-71E4-4CD9-0B946FCA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A12F-DCF2-B069-2152-796FAE47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DA753-B293-CD2C-5B36-D7F8AE63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78707-C672-CEB5-EB90-F9255213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CA127-22E4-B462-5B88-F115CA74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CDD14-5B5A-695C-0228-0EBB2CEA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2E4E-75D8-1809-A230-10CD8A18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F58AD-AD10-F49D-AC28-9FC5422DE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7BB28-F562-C6FC-24A8-7BF65346D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A7ADC-4532-2624-4AE0-8D04597B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76FC2-1FC3-5D39-BBFF-7CA8AB748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4BC69-1068-942C-51F9-644E4276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CB271-3F88-31E2-B737-E96B034B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D609-C4B0-43B7-0FE9-081C585C6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D84EF-BC8D-AEDA-73D8-39020D542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01C8-7763-401D-8395-11358A6AA8B9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346E-046A-4E66-BAD5-02F1A4CB0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C74-4F07-35E4-FECA-9004F00BE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2DBB-B759-4BC6-AE70-391DBDBB0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19BEC-4B0B-BF8A-44F3-1BD524E9D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E4253-C5D1-2F25-9FB8-9C5698B1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18D9-BC9B-E284-7228-160246BCE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F4F81-31A9-406F-A511-21F49F0B0E7F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204B-01F1-6F14-C76E-4FF11DBFD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315A4-EE89-E7FB-5AB3-0D8DCD27E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9523-5CD1-4ECB-870E-60E7AA4B2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1E21C-F575-43EE-9D66-BD78069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2FA46-53A5-806E-73B3-85AC1771F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E7D00-C2D3-5D47-5416-2ECF1368F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4EB8-431F-4AD1-8B65-A4E86035FE7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78060-6CE1-40CB-2EF3-D5C7591B6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53131-A2CB-0C56-F008-2F9141C98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DF2D-7F7B-416A-BAA4-B2EF029EF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 dirty="0"/>
              <a:t>Title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6" r:id="rId16"/>
    <p:sldLayoutId id="2147483768" r:id="rId17"/>
    <p:sldLayoutId id="2147483769" r:id="rId18"/>
    <p:sldLayoutId id="2147483770" r:id="rId19"/>
    <p:sldLayoutId id="2147483771" r:id="rId20"/>
    <p:sldLayoutId id="2147483658" r:id="rId21"/>
    <p:sldLayoutId id="2147483707" r:id="rId22"/>
    <p:sldLayoutId id="2147483680" r:id="rId23"/>
    <p:sldLayoutId id="2147483711" r:id="rId24"/>
    <p:sldLayoutId id="2147483705" r:id="rId25"/>
    <p:sldLayoutId id="214748371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1" i="0" kern="1200" spc="-100" baseline="0" smtClean="0">
          <a:solidFill>
            <a:schemeClr val="accent1"/>
          </a:solidFill>
          <a:latin typeface="Milligra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b="0" i="0" kern="1200">
          <a:solidFill>
            <a:srgbClr val="6D6E71"/>
          </a:solidFill>
          <a:latin typeface="Milligram Medium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7.png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apeercertification.org/" TargetMode="Externa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PeerCertification@calmhsa.org" TargetMode="External"/><Relationship Id="rId2" Type="http://schemas.openxmlformats.org/officeDocument/2006/relationships/hyperlink" Target="http://www.capeercertification.org/" TargetMode="Externa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eercertification.org/certification/" TargetMode="External"/><Relationship Id="rId7" Type="http://schemas.openxmlformats.org/officeDocument/2006/relationships/hyperlink" Target="https://www.capeercertification.org/exam-accommodations" TargetMode="External"/><Relationship Id="rId2" Type="http://schemas.openxmlformats.org/officeDocument/2006/relationships/hyperlink" Target="http://www.capeercertification.org/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capeercertification.org/certification-exam/" TargetMode="External"/><Relationship Id="rId5" Type="http://schemas.openxmlformats.org/officeDocument/2006/relationships/hyperlink" Target="https://www.capeercertification.org/training-for-medi-cal-peer-support-specialist/" TargetMode="External"/><Relationship Id="rId4" Type="http://schemas.openxmlformats.org/officeDocument/2006/relationships/hyperlink" Target="https://www.capeercertification.org/code-of-ethics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apeercertification.org/" TargetMode="Externa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B4809-A98B-B9C3-609C-D8A319F8374F}"/>
              </a:ext>
            </a:extLst>
          </p:cNvPr>
          <p:cNvSpPr txBox="1"/>
          <p:nvPr/>
        </p:nvSpPr>
        <p:spPr>
          <a:xfrm>
            <a:off x="565946" y="3541596"/>
            <a:ext cx="230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A7178"/>
                </a:solidFill>
                <a:latin typeface="Milligram Medium" pitchFamily="2" charset="77"/>
              </a:rPr>
              <a:t>General Information Jan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565946" y="2038620"/>
            <a:ext cx="666857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Medi-Cal Peer Support Specialists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1A6FD-9B61-FD03-235E-91D4B845E462}"/>
              </a:ext>
            </a:extLst>
          </p:cNvPr>
          <p:cNvSpPr txBox="1"/>
          <p:nvPr/>
        </p:nvSpPr>
        <p:spPr>
          <a:xfrm>
            <a:off x="565946" y="4518212"/>
            <a:ext cx="184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0A7178"/>
                </a:solidFill>
                <a:latin typeface="Milligram Medium" pitchFamily="2" charset="77"/>
              </a:rPr>
              <a:t>PRESENTED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8AB7B-3862-49E0-BFF9-419A0D616A4C}"/>
              </a:ext>
            </a:extLst>
          </p:cNvPr>
          <p:cNvSpPr txBox="1"/>
          <p:nvPr/>
        </p:nvSpPr>
        <p:spPr>
          <a:xfrm>
            <a:off x="565946" y="4746812"/>
            <a:ext cx="2385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6D6E71"/>
                </a:solidFill>
                <a:latin typeface="Milligram Medium" pitchFamily="2" charset="77"/>
              </a:rPr>
              <a:t>Gisselle Galloway</a:t>
            </a:r>
          </a:p>
          <a:p>
            <a:r>
              <a:rPr lang="en-US" sz="1200" dirty="0">
                <a:solidFill>
                  <a:srgbClr val="6D6E71"/>
                </a:solidFill>
                <a:latin typeface="Milligram" pitchFamily="2" charset="77"/>
              </a:rPr>
              <a:t>Program Supervisor</a:t>
            </a:r>
            <a:endParaRPr lang="en-US" sz="1200" b="0" i="0" dirty="0">
              <a:solidFill>
                <a:srgbClr val="6D6E71"/>
              </a:solidFill>
              <a:latin typeface="Milligr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3596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FB6590-E297-124F-ACED-C233A3C6060B}"/>
              </a:ext>
            </a:extLst>
          </p:cNvPr>
          <p:cNvSpPr txBox="1"/>
          <p:nvPr/>
        </p:nvSpPr>
        <p:spPr>
          <a:xfrm>
            <a:off x="8314006" y="5739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36053-5449-8653-98EE-F6AEE729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08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7E810C-EFC8-AC22-536C-1EB6830A1345}"/>
              </a:ext>
            </a:extLst>
          </p:cNvPr>
          <p:cNvSpPr txBox="1"/>
          <p:nvPr/>
        </p:nvSpPr>
        <p:spPr>
          <a:xfrm>
            <a:off x="11098667" y="149631"/>
            <a:ext cx="77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A8CC91-F194-F74F-8EF0-E7913105EA8B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FC7557-9617-7B03-857B-2463F470FA02}"/>
              </a:ext>
            </a:extLst>
          </p:cNvPr>
          <p:cNvGraphicFramePr/>
          <p:nvPr/>
        </p:nvGraphicFramePr>
        <p:xfrm>
          <a:off x="477053" y="-331226"/>
          <a:ext cx="11398469" cy="737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183D10C-AB4C-7AA8-FA94-A718316A9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451" y="4879345"/>
            <a:ext cx="353177" cy="323745"/>
          </a:xfrm>
          <a:prstGeom prst="rect">
            <a:avLst/>
          </a:prstGeom>
        </p:spPr>
      </p:pic>
      <p:sp>
        <p:nvSpPr>
          <p:cNvPr id="73" name="Title 72">
            <a:extLst>
              <a:ext uri="{FF2B5EF4-FFF2-40B4-BE49-F238E27FC236}">
                <a16:creationId xmlns:a16="http://schemas.microsoft.com/office/drawing/2014/main" id="{ED1C8AAC-BC1D-FE44-2517-56F8A71F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95" y="420951"/>
            <a:ext cx="9672875" cy="562495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Arial"/>
                <a:cs typeface="Arial"/>
              </a:rPr>
              <a:t>Medi-Cal Peer Support Specialist</a:t>
            </a:r>
            <a:endParaRPr lang="en-US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E24F55EC-1C46-AA4A-0977-32AD6FED0001}"/>
              </a:ext>
            </a:extLst>
          </p:cNvPr>
          <p:cNvSpPr>
            <a:spLocks noGrp="1"/>
          </p:cNvSpPr>
          <p:nvPr/>
        </p:nvSpPr>
        <p:spPr>
          <a:xfrm>
            <a:off x="2373194" y="1154728"/>
            <a:ext cx="7439378" cy="50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2000" spc="-100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latin typeface="Arial"/>
                <a:cs typeface="Arial"/>
              </a:rPr>
              <a:t>1 Medi-Cal PSS Certification and 4 Specializations</a:t>
            </a: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7C1E1-21C4-EDEC-50BC-7A4261DB4B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9626" y="4894555"/>
            <a:ext cx="353177" cy="323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827209-9771-3801-B9C0-ABE90D1828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3801" y="4909476"/>
            <a:ext cx="353177" cy="323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4ECEBA-2E3B-38C0-FFC0-A39EDB21D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0855" y="4909476"/>
            <a:ext cx="353177" cy="3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2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06B4-67FF-3134-826D-C62C0C6F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Medi-Cal Peer Support Specialists</a:t>
            </a:r>
            <a:br>
              <a:rPr lang="en-US" dirty="0"/>
            </a:br>
            <a:r>
              <a:rPr lang="en-US" dirty="0"/>
              <a:t>Scope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4597-23CF-C4A7-870A-12605A0523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Provided in a supportive environment in which the consumer and their families learn coping mechanisms and problem-solving skills in order to help the consumer achieve desired outcomes. </a:t>
            </a:r>
          </a:p>
          <a:p>
            <a:r>
              <a:rPr lang="en-US" sz="1300" dirty="0"/>
              <a:t>Groups promote skill building for the consumer in the areas of socialization, recovery, self-sufficiency, self-advocacy, development of natural supports, and maintenance of skills learned in other support services.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AD95F-5A6F-E950-F848-C3DA9E7548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Lead activities and coaching to encourage and support consumers to participate in behavioral health treatment. </a:t>
            </a:r>
          </a:p>
          <a:p>
            <a:r>
              <a:rPr lang="en-US" sz="1300" dirty="0"/>
              <a:t>Engagement may include supporting consumers in their transitions between levels of care and supporting beneficiaries in developing their own recovery goals and processes.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0978D3-BD95-9EAC-FA67-0DE3DBDAC43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85222" y="2352675"/>
            <a:ext cx="3144778" cy="3497140"/>
          </a:xfrm>
        </p:spPr>
        <p:txBody>
          <a:bodyPr>
            <a:noAutofit/>
          </a:bodyPr>
          <a:lstStyle/>
          <a:p>
            <a:r>
              <a:rPr lang="en-US" sz="1300" dirty="0"/>
              <a:t>A structured non-clinical activity to promote recovery, wellness, self-advocacy, relationship enhancement, development of natural supports, self-awareness and values, and the maintenance of community living skills to support the consumer’s treatment to attain and maintain recovery within their communities. </a:t>
            </a:r>
          </a:p>
          <a:p>
            <a:r>
              <a:rPr lang="en-US" sz="1300" dirty="0"/>
              <a:t>Activities may include, but are not limited to, advocacy on behalf of the consumer; promotion of self-advocacy; resource navigation; and collaboration with consumers and others providing care or support to the consumer, family members, or significant support persons.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C15FC-2B56-1244-7882-74E54019F63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Educational Skill Building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1F4A4B-3C23-7F0C-24B6-224306A88C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Engagement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D6C30D-1C60-CA32-FB23-EC89E6D7A8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Therapeutic Activity</a:t>
            </a:r>
          </a:p>
        </p:txBody>
      </p:sp>
    </p:spTree>
    <p:extLst>
      <p:ext uri="{BB962C8B-B14F-4D97-AF65-F5344CB8AC3E}">
        <p14:creationId xmlns:p14="http://schemas.microsoft.com/office/powerpoint/2010/main" val="73603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1758641" y="2341243"/>
            <a:ext cx="666857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Role of Certifying Entity</a:t>
            </a:r>
          </a:p>
        </p:txBody>
      </p:sp>
    </p:spTree>
    <p:extLst>
      <p:ext uri="{BB962C8B-B14F-4D97-AF65-F5344CB8AC3E}">
        <p14:creationId xmlns:p14="http://schemas.microsoft.com/office/powerpoint/2010/main" val="170512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CA71-CD68-6D49-9FAB-2177924E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47" y="515025"/>
            <a:ext cx="10801956" cy="1023457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Milligram"/>
              </a:rPr>
              <a:t>Certifying Entity- Responsibilities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47D9-AD67-0849-8F9F-835B3CDE4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Maintaining standardization of certification across counties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Certification standards set by the Department of Health Care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4FD3A-21C4-C04E-A0DC-F8DFCBFAC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representing different county regions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 to policy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BE834-C137-3F45-99CD-54FCD3429EE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Milligram Medium"/>
                <a:cs typeface="Poppins"/>
              </a:rPr>
              <a:t>Identification and review of training provider curricula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Milligram Medium"/>
                <a:cs typeface="Poppins"/>
              </a:rPr>
              <a:t>Identification and review of curricula competencies for the 4 areas of specialization</a:t>
            </a:r>
          </a:p>
          <a:p>
            <a:r>
              <a:rPr lang="en-US" dirty="0"/>
              <a:t>Inclusion of program staff who identify as Peers at CalMHSA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A2BEC-B7EA-1342-9F21-A3B4A9D81EA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25666" y="1644342"/>
            <a:ext cx="3065118" cy="584200"/>
          </a:xfrm>
        </p:spPr>
        <p:txBody>
          <a:bodyPr>
            <a:normAutofit/>
          </a:bodyPr>
          <a:lstStyle/>
          <a:p>
            <a:r>
              <a:rPr lang="en-US" dirty="0"/>
              <a:t>Standardization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E8B443-C050-FF40-8F62-E706BA477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Stakeholder Advisory Council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7B575D-4B4F-AD4C-ABAE-0B26F68FE3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85222" y="1644342"/>
            <a:ext cx="3066989" cy="584200"/>
          </a:xfrm>
        </p:spPr>
        <p:txBody>
          <a:bodyPr>
            <a:normAutofit/>
          </a:bodyPr>
          <a:lstStyle/>
          <a:p>
            <a:r>
              <a:rPr lang="en-US" dirty="0"/>
              <a:t>Peer Voice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F8A2BC4-9A06-DEE5-66FA-238F141FD571}"/>
              </a:ext>
            </a:extLst>
          </p:cNvPr>
          <p:cNvSpPr/>
          <p:nvPr/>
        </p:nvSpPr>
        <p:spPr>
          <a:xfrm>
            <a:off x="1774025" y="3167481"/>
            <a:ext cx="1168400" cy="116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9C5C2A-54BF-AA42-B900-001F016C1997}"/>
              </a:ext>
            </a:extLst>
          </p:cNvPr>
          <p:cNvCxnSpPr>
            <a:cxnSpLocks/>
          </p:cNvCxnSpPr>
          <p:nvPr/>
        </p:nvCxnSpPr>
        <p:spPr>
          <a:xfrm>
            <a:off x="4320048" y="1715271"/>
            <a:ext cx="0" cy="4134544"/>
          </a:xfrm>
          <a:prstGeom prst="line">
            <a:avLst/>
          </a:prstGeom>
          <a:ln>
            <a:solidFill>
              <a:srgbClr val="88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74B848-1792-ED4F-96D5-B2C348F21705}"/>
              </a:ext>
            </a:extLst>
          </p:cNvPr>
          <p:cNvCxnSpPr>
            <a:cxnSpLocks/>
          </p:cNvCxnSpPr>
          <p:nvPr/>
        </p:nvCxnSpPr>
        <p:spPr>
          <a:xfrm>
            <a:off x="7878988" y="1715271"/>
            <a:ext cx="0" cy="4134544"/>
          </a:xfrm>
          <a:prstGeom prst="line">
            <a:avLst/>
          </a:prstGeom>
          <a:ln>
            <a:solidFill>
              <a:srgbClr val="888A8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024709A-9863-14F7-EBC1-A799744F8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358" y="3415748"/>
            <a:ext cx="534826" cy="64179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F69188E-F939-5FBE-A7F3-594A6B1025A6}"/>
              </a:ext>
            </a:extLst>
          </p:cNvPr>
          <p:cNvSpPr/>
          <p:nvPr/>
        </p:nvSpPr>
        <p:spPr>
          <a:xfrm>
            <a:off x="5471381" y="3167481"/>
            <a:ext cx="1168400" cy="116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46FF34-DF16-2FFB-9713-529012C7458C}"/>
              </a:ext>
            </a:extLst>
          </p:cNvPr>
          <p:cNvSpPr/>
          <p:nvPr/>
        </p:nvSpPr>
        <p:spPr>
          <a:xfrm>
            <a:off x="9250359" y="3084354"/>
            <a:ext cx="1168400" cy="1168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User network outline">
            <a:extLst>
              <a:ext uri="{FF2B5EF4-FFF2-40B4-BE49-F238E27FC236}">
                <a16:creationId xmlns:a16="http://schemas.microsoft.com/office/drawing/2014/main" id="{DE41694D-F0AB-7502-1E52-F51B3E36C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17319" y="3398381"/>
            <a:ext cx="676523" cy="676523"/>
          </a:xfrm>
          <a:prstGeom prst="rect">
            <a:avLst/>
          </a:prstGeom>
        </p:spPr>
      </p:pic>
      <p:pic>
        <p:nvPicPr>
          <p:cNvPr id="24" name="Picture 23" descr="Circular flowchart outline">
            <a:extLst>
              <a:ext uri="{FF2B5EF4-FFF2-40B4-BE49-F238E27FC236}">
                <a16:creationId xmlns:a16="http://schemas.microsoft.com/office/drawing/2014/main" id="{FA551E0B-A7E6-EDF4-B390-962E9F6DE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447514" y="3231033"/>
            <a:ext cx="802716" cy="8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09C5-5133-2FF3-E34D-79A653940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5696"/>
            <a:ext cx="10515600" cy="1023457"/>
          </a:xfrm>
        </p:spPr>
        <p:txBody>
          <a:bodyPr/>
          <a:lstStyle/>
          <a:p>
            <a:r>
              <a:rPr lang="en-US" dirty="0"/>
              <a:t>Certifying Entity-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D18C-D266-1E32-7DFC-0C6849C36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158" y="2373435"/>
            <a:ext cx="3416967" cy="3497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Reviews applications to ensure individual has satisfied requirements for certification</a:t>
            </a:r>
            <a:endParaRPr lang="en-US"/>
          </a:p>
          <a:p>
            <a:r>
              <a:rPr lang="en-US" dirty="0"/>
              <a:t>Issues certifications to individuals</a:t>
            </a:r>
          </a:p>
          <a:p>
            <a:r>
              <a:rPr lang="en-US" dirty="0"/>
              <a:t>Reviews applications for certification renewal to ensure applicant meet renewal requirements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0ED23-492D-9505-E939-5383AFA95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690" y="2373435"/>
            <a:ext cx="3066555" cy="3497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illigram Medium"/>
                <a:cs typeface="Poppins"/>
              </a:rPr>
              <a:t>Process reasonable accommodation requests</a:t>
            </a:r>
          </a:p>
          <a:p>
            <a:r>
              <a:rPr lang="en-US" dirty="0">
                <a:latin typeface="Milligram Medium"/>
                <a:cs typeface="Poppins"/>
              </a:rPr>
              <a:t>Administration of exam via third party 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41790-2709-FC5D-8B4A-185912AFA86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85221" y="2352675"/>
            <a:ext cx="3573403" cy="3497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illigram Medium"/>
                <a:cs typeface="Poppins"/>
              </a:rPr>
              <a:t>Approves training providers</a:t>
            </a:r>
            <a:endParaRPr lang="en-US" dirty="0" err="1"/>
          </a:p>
          <a:p>
            <a:pPr marL="525780" indent="-342900">
              <a:buFont typeface="Arial" panose="020F0302020204030204"/>
              <a:buChar char="•"/>
            </a:pPr>
            <a:r>
              <a:rPr lang="en-US" dirty="0">
                <a:latin typeface="Milligram Medium"/>
                <a:cs typeface="Poppins"/>
              </a:rPr>
              <a:t>Core Competency for certification</a:t>
            </a:r>
          </a:p>
          <a:p>
            <a:pPr marL="525780" indent="-342900"/>
            <a:r>
              <a:rPr lang="en-US">
                <a:latin typeface="Milligram Medium"/>
                <a:cs typeface="Poppins"/>
              </a:rPr>
              <a:t>Parent, Caregiver, Family Member </a:t>
            </a:r>
            <a:r>
              <a:rPr lang="en-US" dirty="0">
                <a:latin typeface="Milligram Medium"/>
                <a:cs typeface="Poppins"/>
              </a:rPr>
              <a:t>Peer</a:t>
            </a:r>
            <a:endParaRPr lang="en-US">
              <a:latin typeface="Milligram Medium"/>
              <a:cs typeface="Poppins"/>
            </a:endParaRPr>
          </a:p>
          <a:p>
            <a:pPr marL="525780" indent="-342900">
              <a:buFont typeface="Arial" panose="020F0302020204030204"/>
              <a:buChar char="•"/>
            </a:pPr>
            <a:r>
              <a:rPr lang="en-US" dirty="0"/>
              <a:t>Peer Services- Crisis Care</a:t>
            </a:r>
          </a:p>
          <a:p>
            <a:pPr marL="525780" indent="-342900">
              <a:buFont typeface="Arial" panose="020F0302020204030204"/>
              <a:buChar char="•"/>
            </a:pPr>
            <a:r>
              <a:rPr lang="en-US" dirty="0"/>
              <a:t>Peer Services- Justice Involved</a:t>
            </a:r>
          </a:p>
          <a:p>
            <a:pPr marL="525780" indent="-342900">
              <a:buFont typeface="Arial" panose="020F0302020204030204"/>
              <a:buChar char="•"/>
            </a:pPr>
            <a:r>
              <a:rPr lang="en-US" dirty="0"/>
              <a:t>Peer Services- Unhoused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62BDE-5677-F4E2-07FA-85138C15FCF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12158" y="1710708"/>
            <a:ext cx="3065118" cy="584200"/>
          </a:xfrm>
        </p:spPr>
        <p:txBody>
          <a:bodyPr/>
          <a:lstStyle/>
          <a:p>
            <a:r>
              <a:rPr lang="en-US" dirty="0"/>
              <a:t>Issue Certifications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3E1AD8-2A60-D48F-5791-872064783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5938" y="1759966"/>
            <a:ext cx="2147399" cy="584200"/>
          </a:xfrm>
        </p:spPr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FBD9C3-A1F4-4E2B-0FA5-ACB7C894CB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18522" y="1715271"/>
            <a:ext cx="3066989" cy="584200"/>
          </a:xfrm>
        </p:spPr>
        <p:txBody>
          <a:bodyPr/>
          <a:lstStyle/>
          <a:p>
            <a:r>
              <a:rPr lang="en-US" dirty="0">
                <a:latin typeface="Milligram Medium"/>
                <a:cs typeface="Poppins"/>
              </a:rPr>
              <a:t>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9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09C5-5133-2FF3-E34D-79A65394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Certifying Entity-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D18C-D266-1E32-7DFC-0C6849C36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2675"/>
            <a:ext cx="3340100" cy="3497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Collect and maintain records of: </a:t>
            </a:r>
            <a:endParaRPr lang="en-US"/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illigram Medium"/>
                <a:cs typeface="Poppins"/>
              </a:rPr>
              <a:t>Candidates applying for certification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/>
              <a:t>Certified professionals</a:t>
            </a:r>
          </a:p>
          <a:p>
            <a:pPr marL="525780" indent="-342900"/>
            <a:r>
              <a:rPr lang="en-US" dirty="0">
                <a:latin typeface="Milligram Medium"/>
                <a:cs typeface="Poppins"/>
              </a:rPr>
              <a:t>Persons who receive training from </a:t>
            </a:r>
            <a:r>
              <a:rPr lang="en-US" dirty="0" err="1">
                <a:latin typeface="Milligram Medium"/>
                <a:cs typeface="Poppins"/>
              </a:rPr>
              <a:t>CalMHSA</a:t>
            </a:r>
            <a:r>
              <a:rPr lang="en-US" dirty="0">
                <a:latin typeface="Milligram Medium"/>
                <a:cs typeface="Poppins"/>
              </a:rPr>
              <a:t>-approved training providers</a:t>
            </a:r>
          </a:p>
          <a:p>
            <a:pPr marL="525780" indent="-342900">
              <a:buFont typeface="Arial" panose="020B0604020202020204" pitchFamily="34" charset="0"/>
              <a:buChar char="•"/>
            </a:pPr>
            <a:r>
              <a:rPr lang="en-US" dirty="0"/>
              <a:t>Submit yearly reports to DHCS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0ED23-492D-9505-E939-5383AFA95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994" y="2352675"/>
            <a:ext cx="3647828" cy="34971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illigram Medium"/>
                <a:cs typeface="Poppins"/>
              </a:rPr>
              <a:t>Up-to-Date information on status of professional certification available on the certification website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A41790-2709-FC5D-8B4A-185912AFA86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85222" y="2352675"/>
            <a:ext cx="3716278" cy="3497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accordance with Code of Ethics for Medi-Cal Peer Support Specialists</a:t>
            </a:r>
          </a:p>
          <a:p>
            <a:pPr marL="468630" indent="-285750">
              <a:buFont typeface="Arial" panose="020B0604020202020204" pitchFamily="34" charset="0"/>
              <a:buChar char="•"/>
            </a:pPr>
            <a:r>
              <a:rPr lang="en-US" dirty="0"/>
              <a:t>Investigates complaints made against a certified Medi-Cal Peer support specialist</a:t>
            </a:r>
          </a:p>
          <a:p>
            <a:pPr marL="468630" indent="-285750">
              <a:buFont typeface="Arial" panose="020B0604020202020204" pitchFamily="34" charset="0"/>
              <a:buChar char="•"/>
            </a:pPr>
            <a:r>
              <a:rPr lang="en-US" dirty="0"/>
              <a:t>Takes actions against and individual’s certification</a:t>
            </a:r>
          </a:p>
          <a:p>
            <a:r>
              <a:rPr lang="en-US" dirty="0"/>
              <a:t>Quality assurance</a:t>
            </a:r>
          </a:p>
          <a:p>
            <a:r>
              <a:rPr lang="en-US" dirty="0"/>
              <a:t>Outcomes evaluation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862BDE-5677-F4E2-07FA-85138C15FCF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1189" y="1715271"/>
            <a:ext cx="3065118" cy="584200"/>
          </a:xfrm>
        </p:spPr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3E1AD8-2A60-D48F-5791-872064783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0075" y="1715271"/>
            <a:ext cx="3217766" cy="584200"/>
          </a:xfrm>
        </p:spPr>
        <p:txBody>
          <a:bodyPr>
            <a:normAutofit/>
          </a:bodyPr>
          <a:lstStyle/>
          <a:p>
            <a:r>
              <a:rPr lang="en-US" dirty="0"/>
              <a:t>Certification Registry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FBD9C3-A1F4-4E2B-0FA5-ACB7C894CB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5822" y="1715271"/>
            <a:ext cx="3066989" cy="584200"/>
          </a:xfrm>
        </p:spPr>
        <p:txBody>
          <a:bodyPr/>
          <a:lstStyle/>
          <a:p>
            <a:r>
              <a:rPr lang="en-US" dirty="0"/>
              <a:t>Administrative</a:t>
            </a:r>
          </a:p>
        </p:txBody>
      </p:sp>
    </p:spTree>
    <p:extLst>
      <p:ext uri="{BB962C8B-B14F-4D97-AF65-F5344CB8AC3E}">
        <p14:creationId xmlns:p14="http://schemas.microsoft.com/office/powerpoint/2010/main" val="188813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1758641" y="2341243"/>
            <a:ext cx="666857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Certification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0269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753F0451-F228-7678-9CD8-FE2010B7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009775"/>
            <a:ext cx="11391900" cy="2838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072B26-929B-3E7D-AE12-3D7F6C82B9CE}"/>
              </a:ext>
            </a:extLst>
          </p:cNvPr>
          <p:cNvSpPr txBox="1"/>
          <p:nvPr/>
        </p:nvSpPr>
        <p:spPr>
          <a:xfrm>
            <a:off x="3602181" y="1094509"/>
            <a:ext cx="52785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cs typeface="Calibri"/>
              </a:rPr>
              <a:t>www.CaPeerCertification.org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64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295A-C1AF-D70A-C325-3A9A98F9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9837-F2B9-96F5-5C61-8871BBCC4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7926" y="2038213"/>
            <a:ext cx="8503995" cy="4043505"/>
          </a:xfrm>
        </p:spPr>
        <p:txBody>
          <a:bodyPr>
            <a:normAutofit fontScale="85000" lnSpcReduction="20000"/>
          </a:bodyPr>
          <a:lstStyle/>
          <a:p>
            <a:pPr marL="342900" marR="0" indent="-342900" algn="l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b="0" i="0" u="none" strike="noStrike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</a:rPr>
              <a:t>Submit application on the CalMHSA certification website (fees apply)</a:t>
            </a:r>
            <a:endParaRPr lang="en-US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342900" marR="0" indent="-342900" algn="l" rtl="0" eaLnBrk="1" fontAlgn="t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b="0" i="0" u="none" strike="noStrike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</a:rPr>
              <a:t>Must be at least 18 years of age or older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marR="0" indent="-342900" algn="l" rtl="0" eaLnBrk="1" fontAlgn="t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b="0" i="0" u="none" strike="noStrike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</a:rPr>
              <a:t>Possess a high school diploma, equivalent degree</a:t>
            </a:r>
            <a:endParaRPr lang="en-US" b="0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 marL="342900" marR="0" indent="-342900" algn="l" rtl="0" eaLnBrk="1" fontAlgn="t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b="0" i="0" u="none" strike="noStrike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</a:rPr>
              <a:t>Self-identify as an individual with lived experience, Peer</a:t>
            </a:r>
          </a:p>
          <a:p>
            <a:pPr marL="342900" marR="0" indent="-342900" algn="l" rtl="0" eaLnBrk="1" fontAlgn="t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Be willing to share own experience as a person with lived experience to help others in their recovery</a:t>
            </a:r>
          </a:p>
          <a:p>
            <a:pPr marL="342900" marR="0" indent="-342900" algn="l" rtl="0" eaLnBrk="1" fontAlgn="t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Have a strong dedication to recovery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Agree, in writing, to adhere to the Medi-Cal Code of Ethics for Peer Support Specialists in California.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Meet training requirement (</a:t>
            </a:r>
            <a:r>
              <a:rPr lang="en-US" i="1" dirty="0"/>
              <a:t>80-hour Medi-Cal Peer Support Specialist training from an approved training provider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Successfully pass the exam (fees apply)</a:t>
            </a:r>
          </a:p>
          <a:p>
            <a:pPr marL="0" marR="0" indent="0" algn="l" rtl="0" eaLnBrk="1" fontAlgn="t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5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97CF53-7A65-22E5-83DF-D6DB0615A2D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990976" y="1538482"/>
            <a:ext cx="3890328" cy="584200"/>
          </a:xfrm>
        </p:spPr>
        <p:txBody>
          <a:bodyPr>
            <a:normAutofit/>
          </a:bodyPr>
          <a:lstStyle/>
          <a:p>
            <a:r>
              <a:rPr lang="en-US" dirty="0"/>
              <a:t>Certification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943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1C8A3-95C5-94E8-313A-3FB975FB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Milligram"/>
              </a:rPr>
              <a:t>How to Apply</a:t>
            </a:r>
            <a:endParaRPr lang="en-US" dirty="0" err="1"/>
          </a:p>
        </p:txBody>
      </p:sp>
      <p:pic>
        <p:nvPicPr>
          <p:cNvPr id="9" name="Content Placeholder 8" descr="A green and blue rectangle with white text&#10;&#10;Description automatically generated">
            <a:extLst>
              <a:ext uri="{FF2B5EF4-FFF2-40B4-BE49-F238E27FC236}">
                <a16:creationId xmlns:a16="http://schemas.microsoft.com/office/drawing/2014/main" id="{1566084D-399E-8CE7-B611-DF72C7474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7990" y="2352975"/>
            <a:ext cx="2466975" cy="628650"/>
          </a:xfrm>
        </p:spPr>
      </p:pic>
      <p:pic>
        <p:nvPicPr>
          <p:cNvPr id="3" name="Content Placeholder 2" descr="A screenshot of a step-by-step program&#10;&#10;Description automatically generated">
            <a:extLst>
              <a:ext uri="{FF2B5EF4-FFF2-40B4-BE49-F238E27FC236}">
                <a16:creationId xmlns:a16="http://schemas.microsoft.com/office/drawing/2014/main" id="{8A4646CD-D580-08E6-3B96-FA8D93277C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2722" y="2664149"/>
            <a:ext cx="5761264" cy="349071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E3FE6E-6AB2-5067-912E-AF1A8B23D61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Milligram Medium"/>
                <a:cs typeface="Poppins"/>
              </a:rPr>
              <a:t>Register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7FE74E-A514-F43D-9C54-D863CBFEF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723" y="1715271"/>
            <a:ext cx="4076499" cy="5842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Milligram Medium"/>
                <a:cs typeface="Poppins"/>
              </a:rPr>
              <a:t>Follow the dashboard steps ...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8BA7D7-873A-2989-A0C5-652861E462B1}"/>
              </a:ext>
            </a:extLst>
          </p:cNvPr>
          <p:cNvSpPr txBox="1"/>
          <p:nvPr/>
        </p:nvSpPr>
        <p:spPr>
          <a:xfrm>
            <a:off x="1177636" y="3200400"/>
            <a:ext cx="23829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Create an account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Verify Email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Log into the dashboard</a:t>
            </a:r>
          </a:p>
        </p:txBody>
      </p:sp>
    </p:spTree>
    <p:extLst>
      <p:ext uri="{BB962C8B-B14F-4D97-AF65-F5344CB8AC3E}">
        <p14:creationId xmlns:p14="http://schemas.microsoft.com/office/powerpoint/2010/main" val="210177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851E-D88B-1B46-A316-A5680E75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CalMHSA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0F9C8-C0A5-C046-A133-E9EBEC42CC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CalMHSA is a Joint Power Authority for county behavioral health plans. CalMHSA develops and implements local, regional, and state-wide mental health services and programs on behalf of its members.</a:t>
            </a:r>
            <a:endParaRPr lang="en-US" sz="2000" b="1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238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27E4-E661-9287-DE5C-82AD32C3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3" y="515025"/>
            <a:ext cx="4041027" cy="4255890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Milligram"/>
              </a:rPr>
              <a:t>Application </a:t>
            </a:r>
            <a:r>
              <a:rPr lang="en-US">
                <a:latin typeface="Milligram"/>
              </a:rPr>
              <a:t>Process</a:t>
            </a:r>
            <a:r>
              <a:rPr lang="en-US" dirty="0">
                <a:latin typeface="Milligram"/>
              </a:rPr>
              <a:t> and Timeline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C237A4-4D25-7AEE-FB72-78140B4D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772" y="716031"/>
            <a:ext cx="5195495" cy="5577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0A24E-E585-69B9-8F4F-48F37F86F6D5}"/>
              </a:ext>
            </a:extLst>
          </p:cNvPr>
          <p:cNvSpPr txBox="1"/>
          <p:nvPr/>
        </p:nvSpPr>
        <p:spPr>
          <a:xfrm>
            <a:off x="1683706" y="5608749"/>
            <a:ext cx="552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Note: Applications are approved for a 12-month period</a:t>
            </a:r>
          </a:p>
        </p:txBody>
      </p:sp>
    </p:spTree>
    <p:extLst>
      <p:ext uri="{BB962C8B-B14F-4D97-AF65-F5344CB8AC3E}">
        <p14:creationId xmlns:p14="http://schemas.microsoft.com/office/powerpoint/2010/main" val="4039005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170121" y="2341243"/>
            <a:ext cx="6668572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Certification Exam</a:t>
            </a:r>
          </a:p>
        </p:txBody>
      </p:sp>
    </p:spTree>
    <p:extLst>
      <p:ext uri="{BB962C8B-B14F-4D97-AF65-F5344CB8AC3E}">
        <p14:creationId xmlns:p14="http://schemas.microsoft.com/office/powerpoint/2010/main" val="275527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494035E0-B43A-B249-F8FD-3817A9988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009775"/>
            <a:ext cx="11391900" cy="2838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B4FB76-F82E-6106-C738-5F37EFA268BA}"/>
              </a:ext>
            </a:extLst>
          </p:cNvPr>
          <p:cNvSpPr txBox="1"/>
          <p:nvPr/>
        </p:nvSpPr>
        <p:spPr>
          <a:xfrm>
            <a:off x="3602181" y="1094509"/>
            <a:ext cx="52785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cs typeface="Calibri"/>
              </a:rPr>
              <a:t>www.CaPeerCertification.org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EC87FE-4903-B254-06CE-95EC2E9353F7}"/>
              </a:ext>
            </a:extLst>
          </p:cNvPr>
          <p:cNvSpPr txBox="1"/>
          <p:nvPr/>
        </p:nvSpPr>
        <p:spPr>
          <a:xfrm>
            <a:off x="3428999" y="5174672"/>
            <a:ext cx="58327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C424D7"/>
                </a:solidFill>
                <a:latin typeface="Roboto"/>
                <a:ea typeface="Roboto"/>
                <a:cs typeface="Roboto"/>
              </a:rPr>
              <a:t>All candidates are required to fill out an application to take the certification exam.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F874-82D7-DD0F-732E-8FD6FF10D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9192E-D47C-0E29-CB54-A3336105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933" y="1423171"/>
            <a:ext cx="4922134" cy="584200"/>
          </a:xfrm>
        </p:spPr>
        <p:txBody>
          <a:bodyPr/>
          <a:lstStyle/>
          <a:p>
            <a:r>
              <a:rPr lang="en-US" dirty="0"/>
              <a:t>120-item multiple choice exam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A69E04-81D3-6D9A-6D5C-6B19CA9D4F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007371"/>
            <a:ext cx="5428176" cy="38312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10D002C-ED91-01A6-4EF5-7220E959772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05563" y="2612966"/>
            <a:ext cx="4946650" cy="2976681"/>
          </a:xfrm>
        </p:spPr>
      </p:pic>
    </p:spTree>
    <p:extLst>
      <p:ext uri="{BB962C8B-B14F-4D97-AF65-F5344CB8AC3E}">
        <p14:creationId xmlns:p14="http://schemas.microsoft.com/office/powerpoint/2010/main" val="162254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9405-28EF-83B5-2521-4F0E356C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Exam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098F0-0A36-0DB9-D6FD-E52BA6477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7032"/>
            <a:ext cx="8418512" cy="584200"/>
          </a:xfrm>
        </p:spPr>
        <p:txBody>
          <a:bodyPr/>
          <a:lstStyle/>
          <a:p>
            <a:r>
              <a:rPr lang="en-US" dirty="0"/>
              <a:t>Important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010DA-0F83-CD71-7ACC-F9408A56A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1233"/>
            <a:ext cx="10515600" cy="424954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Reasonable accommodations requests are available to take the exam</a:t>
            </a:r>
          </a:p>
          <a:p>
            <a:pPr marL="697230" lvl="1" indent="-285750"/>
            <a:r>
              <a:rPr lang="en-US" dirty="0"/>
              <a:t>Must submit request with CalMHSA prior to scheduling exam</a:t>
            </a:r>
          </a:p>
          <a:p>
            <a:pPr marL="697230" lvl="1" indent="-285750"/>
            <a:r>
              <a:rPr lang="en-US" dirty="0"/>
              <a:t>CalMHSA form must be used and signed by a medical provider</a:t>
            </a:r>
          </a:p>
          <a:p>
            <a:pPr marL="697230" lvl="1" indent="-285750"/>
            <a:r>
              <a:rPr lang="en-US" dirty="0"/>
              <a:t>CalMHSA has a 30-day review period for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 is administered by a third party- Pearson VUE</a:t>
            </a:r>
          </a:p>
          <a:p>
            <a:pPr marL="697230" lvl="1" indent="-285750"/>
            <a:r>
              <a:rPr lang="en-US" dirty="0"/>
              <a:t>In-person testing centers throughout CA</a:t>
            </a:r>
          </a:p>
          <a:p>
            <a:pPr marL="697230" lvl="1" indent="-285750"/>
            <a:r>
              <a:rPr lang="en-US" dirty="0"/>
              <a:t>On-line with live proctoring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Rescheduling and Cancelation of scheduled exam:</a:t>
            </a:r>
          </a:p>
          <a:p>
            <a:pPr marL="697230" lvl="1" indent="-285750"/>
            <a:r>
              <a:rPr lang="en-US" dirty="0"/>
              <a:t>For </a:t>
            </a:r>
            <a:r>
              <a:rPr lang="en-US" u="sng" dirty="0"/>
              <a:t>online exams</a:t>
            </a:r>
            <a:r>
              <a:rPr lang="en-US" dirty="0"/>
              <a:t>, you can cancel or reschedule your exam at any time, up to one hour BEFORE your scheduled appointment.</a:t>
            </a:r>
          </a:p>
          <a:p>
            <a:pPr marL="697230" lvl="1" indent="-285750"/>
            <a:r>
              <a:rPr lang="en-US" dirty="0"/>
              <a:t>For </a:t>
            </a:r>
            <a:r>
              <a:rPr lang="en-US" u="sng" dirty="0"/>
              <a:t>in-person testing centers</a:t>
            </a:r>
            <a:r>
              <a:rPr lang="en-US" dirty="0"/>
              <a:t>, you can reschedule or cancel your exam at any time, up to 48-hours BEFORE your scheduled appointment</a:t>
            </a:r>
          </a:p>
          <a:p>
            <a:pPr marL="57150" lvl="1" indent="0">
              <a:buNone/>
            </a:pPr>
            <a:r>
              <a:rPr lang="en-US" b="1" dirty="0"/>
              <a:t>Waiting until you are outside the cancellation window to cancel, you will not be able to cancel/reschedule your appointment, will forfeit the entire exam fee, and will be considered a no-show for the appointment. You will not be able to reschedule your appointment until you submit a retake request and pay associated fees to CalMHSA.</a:t>
            </a:r>
          </a:p>
          <a:p>
            <a:pPr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0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170121" y="2341243"/>
            <a:ext cx="6668572" cy="15162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600" b="1" dirty="0">
                <a:solidFill>
                  <a:srgbClr val="6D6E71"/>
                </a:solidFill>
                <a:latin typeface="Milligram"/>
              </a:rPr>
              <a:t>Certification Renewal (Biennial)</a:t>
            </a:r>
            <a:endParaRPr lang="en-US" sz="5600" b="1" i="0" dirty="0">
              <a:solidFill>
                <a:srgbClr val="6D6E71"/>
              </a:solidFill>
              <a:latin typeface="Milligram"/>
            </a:endParaRPr>
          </a:p>
        </p:txBody>
      </p:sp>
    </p:spTree>
    <p:extLst>
      <p:ext uri="{BB962C8B-B14F-4D97-AF65-F5344CB8AC3E}">
        <p14:creationId xmlns:p14="http://schemas.microsoft.com/office/powerpoint/2010/main" val="32165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237A1E3E-4978-E1AF-024D-C3AFD7A1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81" y="588817"/>
            <a:ext cx="3041074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95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705E0-1365-E765-21A2-2BF6199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57632"/>
            <a:ext cx="5540920" cy="631164"/>
          </a:xfrm>
        </p:spPr>
        <p:txBody>
          <a:bodyPr/>
          <a:lstStyle/>
          <a:p>
            <a:r>
              <a:rPr lang="en-US" dirty="0">
                <a:latin typeface="Milligram Medium"/>
                <a:cs typeface="Poppins"/>
              </a:rPr>
              <a:t>State Standards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55C9F9-6488-CA25-6651-99B50A7CB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7648" y="1604969"/>
            <a:ext cx="5448383" cy="6838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CE Hours Accepted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C8FAA9-E06D-CA3D-04B0-251B6B87C77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405402"/>
            <a:ext cx="5330375" cy="351158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en-US" sz="1900" dirty="0">
                <a:latin typeface="Milligram Medium"/>
                <a:cs typeface="Poppins"/>
              </a:rPr>
              <a:t>Renewal application every 2 years (</a:t>
            </a:r>
            <a:r>
              <a:rPr lang="en-US" sz="190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up to 90 prior to expiration</a:t>
            </a:r>
            <a:r>
              <a:rPr lang="en-US" sz="1900" dirty="0">
                <a:latin typeface="Milligram Medium"/>
                <a:cs typeface="Poppins"/>
              </a:rPr>
              <a:t>)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 sz="1900" dirty="0">
                <a:latin typeface="Milligram Medium"/>
                <a:cs typeface="Poppins"/>
              </a:rPr>
              <a:t>Requires 20 hours of continuing education, Inclusive of 6 hours of Law and Ethics prior to submitting application for renewal</a:t>
            </a:r>
          </a:p>
          <a:p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Certification is considered expired if not renewed by its expiration date.</a:t>
            </a:r>
          </a:p>
          <a:p>
            <a:pPr lvl="1"/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 pitchFamily="50" charset="0"/>
              </a:rPr>
              <a:t>Certification expiration is within one year from its expiration date, applicant may renew certification if applicant pays renewal and late fees.</a:t>
            </a:r>
          </a:p>
          <a:p>
            <a:pPr lvl="1"/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 pitchFamily="50" charset="0"/>
              </a:rPr>
              <a:t>Certification expiration is within 1-4 years from its expiration date, applicant may renew certification if applicant successfully passes the certification, pays renewal fee, late fee, and exam fee.</a:t>
            </a:r>
          </a:p>
          <a:p>
            <a:pPr lvl="1"/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 pitchFamily="50" charset="0"/>
              </a:rPr>
              <a:t>Certification expiration is beyond four years from its expiration date, applicant must reapply for initial certification. </a:t>
            </a:r>
          </a:p>
          <a:p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Applicants must read and re-sign agreements to adhere to the Code of Ethics for Medi-Cal Peer Support Specialists in California.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en-US" sz="1900" dirty="0">
                <a:latin typeface="Milligram Medium"/>
                <a:cs typeface="Poppins"/>
              </a:rPr>
              <a:t>Pay associated fees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1ABB4-FF1B-0A73-A7B3-81E8EF9F5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755" y="2355854"/>
            <a:ext cx="5540920" cy="3511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CalMHSA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-approved continuing education (CE) training providers (</a:t>
            </a:r>
            <a:r>
              <a:rPr lang="en-US" sz="1000" i="1" dirty="0">
                <a:solidFill>
                  <a:schemeClr val="tx2"/>
                </a:solidFill>
                <a:latin typeface="Milligram Medium"/>
                <a:cs typeface="Poppins"/>
              </a:rPr>
              <a:t>now processing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illigram Medium"/>
              <a:cs typeface="Poppin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The following pre-approved courses taught by CalMHSA-approved training providers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illigram Medium"/>
              <a:cs typeface="Poppins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Medi-Cal Peer Support Specialist Core Competency Training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Peer Services Specialized Training </a:t>
            </a:r>
            <a:endParaRPr lang="en-US" sz="1000" dirty="0">
              <a:solidFill>
                <a:srgbClr val="7F7F7F"/>
              </a:solidFill>
              <a:latin typeface="Milligram Medium"/>
              <a:cs typeface="Poppin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illigram Medium"/>
              <a:cs typeface="Poppin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Training that is offered by the County Behavioral Health Departments, and its contracted network providers.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illigram Medium"/>
              <a:cs typeface="Poppin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Training courses completed through accredited schools, including vocational education.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illigram Medium"/>
              <a:cs typeface="Poppin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B0604020202020204" pitchFamily="34" charset="0"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illigram Medium"/>
                <a:cs typeface="Poppins"/>
              </a:rPr>
              <a:t>Training courses by professional certification and licensing boards (i.e., CAADE, CADTP, CAMFT, BBS, APA).</a:t>
            </a:r>
          </a:p>
          <a:p>
            <a:pPr marL="0" indent="0">
              <a:buNone/>
            </a:pPr>
            <a:endParaRPr lang="en-US" dirty="0">
              <a:latin typeface="Milligram Medium"/>
              <a:cs typeface="Poppi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D78D5-F984-19BB-679A-ECE7B3A2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Certification Renewal</a:t>
            </a:r>
          </a:p>
        </p:txBody>
      </p:sp>
    </p:spTree>
    <p:extLst>
      <p:ext uri="{BB962C8B-B14F-4D97-AF65-F5344CB8AC3E}">
        <p14:creationId xmlns:p14="http://schemas.microsoft.com/office/powerpoint/2010/main" val="2148701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170121" y="2341243"/>
            <a:ext cx="666857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>
                <a:solidFill>
                  <a:srgbClr val="6D6E71"/>
                </a:solidFill>
                <a:latin typeface="Milligram" pitchFamily="2" charset="77"/>
              </a:rPr>
              <a:t>Supervision of Peer Workers</a:t>
            </a:r>
            <a:endParaRPr lang="en-US" sz="5600" b="1" i="0" dirty="0">
              <a:solidFill>
                <a:srgbClr val="6D6E71"/>
              </a:solidFill>
              <a:latin typeface="Milligr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0002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raining&#10;&#10;Description automatically generated">
            <a:extLst>
              <a:ext uri="{FF2B5EF4-FFF2-40B4-BE49-F238E27FC236}">
                <a16:creationId xmlns:a16="http://schemas.microsoft.com/office/drawing/2014/main" id="{FEBCD80C-D151-BB29-3F86-65EA212A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85" y="1688956"/>
            <a:ext cx="5667375" cy="4352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FC9DA-E4A4-D215-F066-E7F3F28F02FF}"/>
              </a:ext>
            </a:extLst>
          </p:cNvPr>
          <p:cNvSpPr txBox="1"/>
          <p:nvPr/>
        </p:nvSpPr>
        <p:spPr>
          <a:xfrm>
            <a:off x="3304309" y="872836"/>
            <a:ext cx="55626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  <a:cs typeface="Calibri"/>
              </a:rPr>
              <a:t>www.CaPeerCertification.org</a:t>
            </a:r>
            <a:endParaRPr lang="en-US" dirty="0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232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4A3DBF-D957-DE79-2B27-5BBECD0C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16" b="1318"/>
          <a:stretch/>
        </p:blipFill>
        <p:spPr>
          <a:xfrm>
            <a:off x="1876426" y="362793"/>
            <a:ext cx="3674368" cy="64094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8BF188-E6B7-2477-A318-5CEF76D7D7DA}"/>
              </a:ext>
            </a:extLst>
          </p:cNvPr>
          <p:cNvSpPr txBox="1"/>
          <p:nvPr/>
        </p:nvSpPr>
        <p:spPr>
          <a:xfrm>
            <a:off x="10281775" y="1933575"/>
            <a:ext cx="1681625" cy="48387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207EF-1125-8D33-65B5-58D21513A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303" y="965196"/>
            <a:ext cx="5978659" cy="3001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EFD2B1-3E3B-AE04-C6C4-B256CBF4C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881" y="4076161"/>
            <a:ext cx="2995319" cy="2490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429F8E-79D5-B919-5303-5A017526A836}"/>
              </a:ext>
            </a:extLst>
          </p:cNvPr>
          <p:cNvSpPr txBox="1"/>
          <p:nvPr/>
        </p:nvSpPr>
        <p:spPr>
          <a:xfrm>
            <a:off x="7370881" y="6491636"/>
            <a:ext cx="2824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Program Supervisor</a:t>
            </a:r>
          </a:p>
        </p:txBody>
      </p:sp>
    </p:spTree>
    <p:extLst>
      <p:ext uri="{BB962C8B-B14F-4D97-AF65-F5344CB8AC3E}">
        <p14:creationId xmlns:p14="http://schemas.microsoft.com/office/powerpoint/2010/main" val="3625612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140D98-23E7-38DF-E16A-14D150A2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4DB9B1"/>
                </a:solidFill>
                <a:effectLst/>
                <a:uLnTx/>
                <a:uFillTx/>
                <a:latin typeface="Milligram" pitchFamily="2" charset="77"/>
                <a:ea typeface="+mj-ea"/>
                <a:cs typeface="+mj-cs"/>
              </a:rPr>
              <a:t>Supervision of Medi-Cal Peer Support Specialists </a:t>
            </a:r>
            <a:endParaRPr lang="en-US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B6C03F-BC78-24D1-0CEB-7F276F7F5E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a Medi-Cal Peer Support Specialist Certification; 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two (2) years of experience working in the behavioral health system; 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completed an approved supervisory training.</a:t>
            </a: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var( --e-global-typography-text-font-family )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EE4542-A31A-C55F-8C07-BBE2F619E9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Be a non-peer behavioral health professional, including registered or certified substance use disorder counselor; 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worked in the behavioral health system for a minimum of two (2) years; 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completed an approved supervisory training.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4C29DB-F27B-2481-11E1-C5A9F57B378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a high school diploma or general equivalency degree (GED); 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Have four (4) years of behavioral health direct service experience. May include peer services; and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ar( --e-global-typography-text-font-family )"/>
              </a:rPr>
              <a:t>H</a:t>
            </a:r>
            <a:r>
              <a:rPr lang="en-US" b="0" i="0" dirty="0">
                <a:solidFill>
                  <a:srgbClr val="333333"/>
                </a:solidFill>
                <a:effectLst/>
                <a:latin typeface="var( --e-global-typography-text-font-family )"/>
              </a:rPr>
              <a:t>ave completed an approved supervisory training.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ED59A1-C5D6-48A7-2D5D-9835F459E30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0694FC-FB48-ED68-CF74-C7F3A270A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98C8A2-E6C5-062C-1149-7D14CBE00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Option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7E1D3-5D17-E236-451F-3A4BBA357586}"/>
              </a:ext>
            </a:extLst>
          </p:cNvPr>
          <p:cNvSpPr txBox="1"/>
          <p:nvPr/>
        </p:nvSpPr>
        <p:spPr>
          <a:xfrm>
            <a:off x="1785934" y="5840986"/>
            <a:ext cx="9227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33333"/>
                </a:solidFill>
                <a:latin typeface="inherit"/>
              </a:rPr>
              <a:t>Note. </a:t>
            </a:r>
            <a:r>
              <a:rPr lang="en-US" b="0" i="1" dirty="0">
                <a:solidFill>
                  <a:srgbClr val="333333"/>
                </a:solidFill>
                <a:effectLst/>
                <a:latin typeface="inherit"/>
              </a:rPr>
              <a:t>Medi-Cal Peer Support Specialist Supervisors must take a DHCS-approved Peer Support Supervisory training within 60-days of beginning to supervise a Medi-Cal Peer Support Specialist.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22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1F09-6193-8FA8-DCA1-B3B19B87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Standard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29332-AD21-AD20-CBDE-020D417E2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38326"/>
            <a:ext cx="10515600" cy="34971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the CalMHSA “Supervision of Peer Workers”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course is </a:t>
            </a:r>
            <a:r>
              <a:rPr lang="en-US" b="1" u="sng" dirty="0"/>
              <a:t>free</a:t>
            </a:r>
            <a:r>
              <a:rPr lang="en-US" dirty="0"/>
              <a:t> to everyone on the certification website)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shall be completed within 60-days of starting the supervision of Medi-Cal Peer Support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is based on SAMHSA’s best practice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is a 1-hour self-paced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95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170121" y="2341243"/>
            <a:ext cx="6668572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Data Snapshot</a:t>
            </a:r>
          </a:p>
        </p:txBody>
      </p:sp>
    </p:spTree>
    <p:extLst>
      <p:ext uri="{BB962C8B-B14F-4D97-AF65-F5344CB8AC3E}">
        <p14:creationId xmlns:p14="http://schemas.microsoft.com/office/powerpoint/2010/main" val="1079482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21D659AF-9D3A-ABE7-7C29-22BEEDB2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83" y="247991"/>
            <a:ext cx="10600238" cy="5719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Arial"/>
                <a:cs typeface="Arial"/>
              </a:rPr>
              <a:t>Data Dashboard</a:t>
            </a:r>
            <a:endParaRPr lang="en-US" sz="4400" dirty="0"/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5A90F533-CF8F-B379-6D7B-E3BDED92F74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89956032"/>
                  </p:ext>
                </p:extLst>
              </p:nvPr>
            </p:nvGraphicFramePr>
            <p:xfrm>
              <a:off x="557709" y="819978"/>
              <a:ext cx="5867939" cy="59585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5A90F533-CF8F-B379-6D7B-E3BDED92F7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709" y="819978"/>
                <a:ext cx="5867939" cy="595850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BB66AB8-AED4-EE60-E91D-05FD21503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425" y="819977"/>
            <a:ext cx="6914472" cy="6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5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170121" y="2341243"/>
            <a:ext cx="666857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Certification Registry</a:t>
            </a:r>
          </a:p>
        </p:txBody>
      </p:sp>
    </p:spTree>
    <p:extLst>
      <p:ext uri="{BB962C8B-B14F-4D97-AF65-F5344CB8AC3E}">
        <p14:creationId xmlns:p14="http://schemas.microsoft.com/office/powerpoint/2010/main" val="2470123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336A6-1D8C-83B3-37FB-1FAC90D2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63" y="499485"/>
            <a:ext cx="7017469" cy="174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7F9ED8-E38E-9F80-E0CE-F229DB6C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788" y="2035483"/>
            <a:ext cx="7851820" cy="439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7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170121" y="2341243"/>
            <a:ext cx="6668572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>
                <a:solidFill>
                  <a:srgbClr val="6D6E71"/>
                </a:solidFill>
                <a:latin typeface="Milligram" pitchFamily="2" charset="77"/>
              </a:rPr>
              <a:t>Resources</a:t>
            </a:r>
            <a:endParaRPr lang="en-US" sz="5600" b="1" i="0" dirty="0">
              <a:solidFill>
                <a:srgbClr val="6D6E71"/>
              </a:solidFill>
              <a:latin typeface="Milligr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1742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474F-8263-E5A2-CB7D-2B236987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CalMHSA Certification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7EE04-165E-7EBE-4FDC-075AA96BD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10515600" cy="470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Quick overview: </a:t>
            </a:r>
            <a:r>
              <a:rPr lang="en-US" dirty="0">
                <a:hlinkClick r:id="rId2"/>
              </a:rPr>
              <a:t>www.CAPeerCertification.org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F23F3-69C2-EB56-433F-1B648A8D67CC}"/>
              </a:ext>
            </a:extLst>
          </p:cNvPr>
          <p:cNvSpPr txBox="1"/>
          <p:nvPr/>
        </p:nvSpPr>
        <p:spPr>
          <a:xfrm>
            <a:off x="9844088" y="6369577"/>
            <a:ext cx="866774" cy="371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36585-637C-347C-0659-33B74F30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853" y="1922380"/>
            <a:ext cx="5914996" cy="4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60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98318B-3F34-7475-2334-E792707F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76277"/>
            <a:ext cx="3314701" cy="2294850"/>
          </a:xfrm>
        </p:spPr>
        <p:txBody>
          <a:bodyPr>
            <a:normAutofit/>
          </a:bodyPr>
          <a:lstStyle/>
          <a:p>
            <a:r>
              <a:rPr lang="en-US" sz="4000" dirty="0"/>
              <a:t>CalMHSA Fee Schedule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01AD68-E268-E151-4CAC-DC7124B673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43350" y="692939"/>
            <a:ext cx="8003301" cy="5995200"/>
          </a:xfrm>
        </p:spPr>
      </p:pic>
    </p:spTree>
    <p:extLst>
      <p:ext uri="{BB962C8B-B14F-4D97-AF65-F5344CB8AC3E}">
        <p14:creationId xmlns:p14="http://schemas.microsoft.com/office/powerpoint/2010/main" val="850289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7565E-0410-5767-4FCC-96BD65D36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687728"/>
            <a:ext cx="7743826" cy="57914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047E08F-E436-D382-C358-8A280F8C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76277"/>
            <a:ext cx="3314701" cy="2294850"/>
          </a:xfrm>
        </p:spPr>
        <p:txBody>
          <a:bodyPr>
            <a:normAutofit/>
          </a:bodyPr>
          <a:lstStyle/>
          <a:p>
            <a:r>
              <a:rPr lang="en-US" sz="4000" dirty="0"/>
              <a:t>CalMHSA Fee Schedule</a:t>
            </a:r>
          </a:p>
        </p:txBody>
      </p:sp>
    </p:spTree>
    <p:extLst>
      <p:ext uri="{BB962C8B-B14F-4D97-AF65-F5344CB8AC3E}">
        <p14:creationId xmlns:p14="http://schemas.microsoft.com/office/powerpoint/2010/main" val="242756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BAC395-78EE-4B41-AFEB-576A9C72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Other Program Staff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0717B90F-9CE2-3F0B-7EB5-223E0C25DA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2509651"/>
              </p:ext>
            </p:extLst>
          </p:nvPr>
        </p:nvGraphicFramePr>
        <p:xfrm>
          <a:off x="735013" y="2124075"/>
          <a:ext cx="10515600" cy="349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369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8FFC-41DA-274F-374A-1C7D56D9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Communicate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17CB-E5B8-9BA3-0F97-31499C6F3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2675"/>
            <a:ext cx="3229303" cy="3497140"/>
          </a:xfrm>
        </p:spPr>
        <p:txBody>
          <a:bodyPr/>
          <a:lstStyle/>
          <a:p>
            <a:r>
              <a:rPr lang="en-US" dirty="0">
                <a:hlinkClick r:id="rId2"/>
              </a:rPr>
              <a:t>www.CAPeerCertification.org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6586B-D096-02AE-F1BB-AC56AF2F2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722" y="2352675"/>
            <a:ext cx="3458331" cy="3497140"/>
          </a:xfrm>
        </p:spPr>
        <p:txBody>
          <a:bodyPr/>
          <a:lstStyle/>
          <a:p>
            <a:r>
              <a:rPr lang="en-US" dirty="0">
                <a:hlinkClick r:id="rId3"/>
              </a:rPr>
              <a:t>PeerCertification@calmhsa.org</a:t>
            </a:r>
            <a:r>
              <a:rPr lang="en-US" dirty="0"/>
              <a:t>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7659D2-3B65-75FD-BE37-9008B61F980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(279) 234-0699</a:t>
            </a:r>
          </a:p>
          <a:p>
            <a:r>
              <a:rPr lang="en-US" dirty="0"/>
              <a:t>Mon-Fri 8 – 5 PM, excluding holidays.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BB17D0-16CD-2617-3797-3CEC6027991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Certification Website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BC5D24-07F5-E4EE-CC73-398A99C31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Email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9FC1A7-2574-EA53-723D-B11F9B1B96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Milligram Medium"/>
                <a:cs typeface="Poppins"/>
              </a:rPr>
              <a:t>Phone Inbox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57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BFF8-714A-387C-1452-F666EBBD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5EADA-2411-62AF-D7FC-1DCCB4F7A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5001"/>
            <a:ext cx="10515600" cy="34971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CalMHSA Certification 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www.CAPeerCertification.org</a:t>
            </a:r>
            <a:endParaRPr lang="en-US" dirty="0"/>
          </a:p>
          <a:p>
            <a:pPr marL="697230" lvl="1" indent="-285750"/>
            <a:r>
              <a:rPr lang="en-US" dirty="0"/>
              <a:t>General certification information: </a:t>
            </a:r>
            <a:r>
              <a:rPr lang="en-US" dirty="0">
                <a:hlinkClick r:id="rId3"/>
              </a:rPr>
              <a:t>https://www.capeercertification.org/certification/</a:t>
            </a:r>
            <a:endParaRPr lang="en-US" dirty="0"/>
          </a:p>
          <a:p>
            <a:pPr marL="697230" lvl="1" indent="-285750"/>
            <a:r>
              <a:rPr lang="en-US" dirty="0"/>
              <a:t>Code of Ethics: </a:t>
            </a:r>
            <a:r>
              <a:rPr lang="en-US" dirty="0">
                <a:hlinkClick r:id="rId4"/>
              </a:rPr>
              <a:t>https://www.capeercertification.org/code-of-ethics/</a:t>
            </a:r>
            <a:r>
              <a:rPr lang="en-US" dirty="0"/>
              <a:t> </a:t>
            </a:r>
          </a:p>
          <a:p>
            <a:pPr marL="697230" lvl="1" indent="-285750"/>
            <a:r>
              <a:rPr lang="en-US" dirty="0"/>
              <a:t>Details on CalMHSA-approved training providers: </a:t>
            </a:r>
            <a:r>
              <a:rPr lang="en-US" dirty="0">
                <a:hlinkClick r:id="rId5"/>
              </a:rPr>
              <a:t>https://www.capeercertification.org/training-for-medi-cal-peer-support-specialist/</a:t>
            </a:r>
            <a:endParaRPr lang="en-US" dirty="0"/>
          </a:p>
          <a:p>
            <a:pPr marL="697230" lvl="1" indent="-285750"/>
            <a:r>
              <a:rPr lang="en-US" dirty="0"/>
              <a:t>Exam preparation guide: </a:t>
            </a:r>
            <a:r>
              <a:rPr lang="en-US" dirty="0">
                <a:hlinkClick r:id="rId6"/>
              </a:rPr>
              <a:t>https://www.capeercertification.org/certification-exam/</a:t>
            </a:r>
            <a:endParaRPr lang="en-US" dirty="0"/>
          </a:p>
          <a:p>
            <a:pPr marL="697230" lvl="1" indent="-285750"/>
            <a:r>
              <a:rPr lang="en-US" dirty="0"/>
              <a:t>Reasonable accommodations requests: </a:t>
            </a:r>
            <a:r>
              <a:rPr lang="en-US" dirty="0">
                <a:hlinkClick r:id="rId7"/>
              </a:rPr>
              <a:t>https://www.capeercertification.org/exam-accommodations</a:t>
            </a:r>
            <a:endParaRPr lang="en-US" dirty="0"/>
          </a:p>
          <a:p>
            <a:pPr marL="697230" lvl="1" indent="-285750"/>
            <a:endParaRPr lang="en-US" dirty="0"/>
          </a:p>
          <a:p>
            <a:pPr marL="69723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03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7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2017556" y="2437447"/>
            <a:ext cx="6668572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 dirty="0">
                <a:solidFill>
                  <a:srgbClr val="6D6E71"/>
                </a:solidFill>
                <a:latin typeface="Milligram" pitchFamily="2" charset="77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448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42C2AF2-7CA8-6515-32E4-6D7959D2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409575"/>
            <a:ext cx="3819525" cy="2895600"/>
          </a:xfrm>
        </p:spPr>
        <p:txBody>
          <a:bodyPr>
            <a:normAutofit/>
          </a:bodyPr>
          <a:lstStyle/>
          <a:p>
            <a:r>
              <a:rPr lang="en-US" sz="3800" dirty="0"/>
              <a:t>Medi-Cal Peer Support Specialist Certification Implementation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266EA7-B259-323C-0D81-6DE38837C4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2293951"/>
              </p:ext>
            </p:extLst>
          </p:nvPr>
        </p:nvGraphicFramePr>
        <p:xfrm>
          <a:off x="1590674" y="291403"/>
          <a:ext cx="9839326" cy="458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892C96-1332-A6A5-8A20-01F427641B42}"/>
              </a:ext>
            </a:extLst>
          </p:cNvPr>
          <p:cNvSpPr txBox="1"/>
          <p:nvPr/>
        </p:nvSpPr>
        <p:spPr>
          <a:xfrm>
            <a:off x="7277100" y="576516"/>
            <a:ext cx="4000500" cy="92333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Law making billing for peer services a new Medi-Cal benefit for opt-in county behavioral health plan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E5586-A82F-EBE2-0CE3-D4F83359585D}"/>
              </a:ext>
            </a:extLst>
          </p:cNvPr>
          <p:cNvSpPr txBox="1"/>
          <p:nvPr/>
        </p:nvSpPr>
        <p:spPr>
          <a:xfrm>
            <a:off x="6686550" y="1857375"/>
            <a:ext cx="4743450" cy="120032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Oversees Medi-Cal programs and peer benefit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Sets certification standards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Sets reimbursement rates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Updates State waivers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B3D58-E865-3DA0-63CD-6A38977D978F}"/>
              </a:ext>
            </a:extLst>
          </p:cNvPr>
          <p:cNvSpPr txBox="1"/>
          <p:nvPr/>
        </p:nvSpPr>
        <p:spPr>
          <a:xfrm>
            <a:off x="2466974" y="4886325"/>
            <a:ext cx="3200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Opt into peer benefit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Selects Certifying Entity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Contracts with DHCS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Sets up billing system for reimbursement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Employer and contract oversight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2FA80-35F9-3198-9BBA-EA6586299249}"/>
              </a:ext>
            </a:extLst>
          </p:cNvPr>
          <p:cNvSpPr txBox="1"/>
          <p:nvPr/>
        </p:nvSpPr>
        <p:spPr>
          <a:xfrm>
            <a:off x="5524501" y="4867275"/>
            <a:ext cx="3505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Certifying Entity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Certifies individuals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Approves training providers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Administration of “board” functions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Investigates complaints against certified peer specialists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2CB5A-9CB7-9DB9-8F18-7521C8B261E2}"/>
              </a:ext>
            </a:extLst>
          </p:cNvPr>
          <p:cNvSpPr txBox="1"/>
          <p:nvPr/>
        </p:nvSpPr>
        <p:spPr>
          <a:xfrm>
            <a:off x="8686801" y="4886325"/>
            <a:ext cx="3505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Satisfy requirements for certification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Move across counties as a certified workforce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D0E0C-7570-E07C-3134-CE34A78B3AD3}"/>
              </a:ext>
            </a:extLst>
          </p:cNvPr>
          <p:cNvSpPr/>
          <p:nvPr/>
        </p:nvSpPr>
        <p:spPr>
          <a:xfrm>
            <a:off x="565946" y="4117930"/>
            <a:ext cx="2385391" cy="146954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F22BD1-DDA2-BFA4-2C5B-5F9B17021539}"/>
              </a:ext>
            </a:extLst>
          </p:cNvPr>
          <p:cNvSpPr txBox="1"/>
          <p:nvPr/>
        </p:nvSpPr>
        <p:spPr>
          <a:xfrm>
            <a:off x="1758641" y="2341243"/>
            <a:ext cx="666857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en-US" sz="5600" b="1" i="0">
                <a:solidFill>
                  <a:srgbClr val="6D6E71"/>
                </a:solidFill>
                <a:latin typeface="Milligram" pitchFamily="2" charset="77"/>
              </a:rPr>
              <a:t>Certification and Specializations</a:t>
            </a:r>
            <a:endParaRPr lang="en-US" sz="5600" b="1" i="0" dirty="0">
              <a:solidFill>
                <a:srgbClr val="6D6E71"/>
              </a:solidFill>
              <a:latin typeface="Milligra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5419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83C55-4471-2AF0-8952-DBC44EACA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5512-93A3-7604-56D3-190CEA19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CalMHSA Certification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89D0-D74C-DEFB-4C71-8035FF573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10515600" cy="470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Quick overview: </a:t>
            </a:r>
            <a:r>
              <a:rPr lang="en-US" dirty="0">
                <a:hlinkClick r:id="rId2"/>
              </a:rPr>
              <a:t>www.CAPeerCertification.org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0E294-03FB-76A2-F7CA-C4B5950FB90C}"/>
              </a:ext>
            </a:extLst>
          </p:cNvPr>
          <p:cNvSpPr txBox="1"/>
          <p:nvPr/>
        </p:nvSpPr>
        <p:spPr>
          <a:xfrm>
            <a:off x="9844088" y="6369577"/>
            <a:ext cx="866774" cy="371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2A3E7-7CE8-1A9C-1857-CBFF950EF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853" y="1922380"/>
            <a:ext cx="5914996" cy="48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8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16A5-C08B-BB18-5810-B89025D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4083"/>
            <a:ext cx="4718801" cy="4776537"/>
          </a:xfrm>
        </p:spPr>
        <p:txBody>
          <a:bodyPr>
            <a:normAutofit/>
          </a:bodyPr>
          <a:lstStyle/>
          <a:p>
            <a:r>
              <a:rPr lang="en-US" sz="6200" dirty="0"/>
              <a:t>Certification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AC1E0F1-2CA5-7DBD-EBC3-FC91BCF5CBEB}"/>
              </a:ext>
            </a:extLst>
          </p:cNvPr>
          <p:cNvSpPr txBox="1">
            <a:spLocks/>
          </p:cNvSpPr>
          <p:nvPr/>
        </p:nvSpPr>
        <p:spPr>
          <a:xfrm>
            <a:off x="5991599" y="794083"/>
            <a:ext cx="4718800" cy="477653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rgbClr val="888A8B"/>
              </a:buClr>
              <a:buFont typeface="Arial" panose="020B0604020202020204" pitchFamily="34" charset="0"/>
              <a:buNone/>
              <a:defRPr sz="1800" b="0" kern="1200" spc="0" baseline="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601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6012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rgbClr val="3D45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Only one certification for Medi-Cal Peer Support Specialists is offered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Certification is for persons  working with individuals in mental health and/or substance use disorders programs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Self identify as a person having personal lived experience or lived experience as a parent, caregiver, family member in mental health and/or substance use disorders </a:t>
            </a:r>
          </a:p>
        </p:txBody>
      </p:sp>
    </p:spTree>
    <p:extLst>
      <p:ext uri="{BB962C8B-B14F-4D97-AF65-F5344CB8AC3E}">
        <p14:creationId xmlns:p14="http://schemas.microsoft.com/office/powerpoint/2010/main" val="136155781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lMHSA">
  <a:themeElements>
    <a:clrScheme name="CalMHSA Palette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8EB849"/>
      </a:accent1>
      <a:accent2>
        <a:srgbClr val="016E76"/>
      </a:accent2>
      <a:accent3>
        <a:srgbClr val="5A9F90"/>
      </a:accent3>
      <a:accent4>
        <a:srgbClr val="006071"/>
      </a:accent4>
      <a:accent5>
        <a:srgbClr val="5B6670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MHSA" id="{A31474AB-7AC4-452A-AD26-34C1106C126C}" vid="{8649DBF8-5767-438B-9B85-FEAE70EBD35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de9dca-b655-4c82-9756-0719d4cc3ad5">
      <Terms xmlns="http://schemas.microsoft.com/office/infopath/2007/PartnerControls"/>
    </lcf76f155ced4ddcb4097134ff3c332f>
    <TaxCatchAll xmlns="08b51a6c-15c5-468c-9d03-3812a6e79002" xsi:nil="true"/>
    <County xmlns="bdde9dca-b655-4c82-9756-0719d4cc3ad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69B9E-B434-4566-BF32-BEF6D3AC9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1A0470-96A9-4DF1-B4A8-CFFDF68CB362}">
  <ds:schemaRefs>
    <ds:schemaRef ds:uri="08b51a6c-15c5-468c-9d03-3812a6e79002"/>
    <ds:schemaRef ds:uri="bdde9dca-b655-4c82-9756-0719d4cc3a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2B53AB-DF07-4C16-827C-253571C31CA4}">
  <ds:schemaRefs>
    <ds:schemaRef ds:uri="08b51a6c-15c5-468c-9d03-3812a6e79002"/>
    <ds:schemaRef ds:uri="bdde9dca-b655-4c82-9756-0719d4cc3a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5025</TotalTime>
  <Words>1777</Words>
  <Application>Microsoft Office PowerPoint</Application>
  <PresentationFormat>Widescreen</PresentationFormat>
  <Paragraphs>254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Arial,Sans-Serif</vt:lpstr>
      <vt:lpstr>Calibri</vt:lpstr>
      <vt:lpstr>Calibri Light</vt:lpstr>
      <vt:lpstr>inherit</vt:lpstr>
      <vt:lpstr>Milligram</vt:lpstr>
      <vt:lpstr>Milligram Medium</vt:lpstr>
      <vt:lpstr>Poppins</vt:lpstr>
      <vt:lpstr>Roboto</vt:lpstr>
      <vt:lpstr>Times New Roman</vt:lpstr>
      <vt:lpstr>var( --e-global-typography-text-font-family )</vt:lpstr>
      <vt:lpstr>Wingdings</vt:lpstr>
      <vt:lpstr>2_Custom Design</vt:lpstr>
      <vt:lpstr>1_Custom Design</vt:lpstr>
      <vt:lpstr>Custom Design</vt:lpstr>
      <vt:lpstr>CalMHSA</vt:lpstr>
      <vt:lpstr>PowerPoint Presentation</vt:lpstr>
      <vt:lpstr>CalMHSA</vt:lpstr>
      <vt:lpstr>PowerPoint Presentation</vt:lpstr>
      <vt:lpstr>Other Program Staff</vt:lpstr>
      <vt:lpstr>PowerPoint Presentation</vt:lpstr>
      <vt:lpstr>Medi-Cal Peer Support Specialist Certification Implementation</vt:lpstr>
      <vt:lpstr>PowerPoint Presentation</vt:lpstr>
      <vt:lpstr>CalMHSA Certification Website</vt:lpstr>
      <vt:lpstr>Certification</vt:lpstr>
      <vt:lpstr>Medi-Cal Peer Support Specialist</vt:lpstr>
      <vt:lpstr>Medi-Cal Peer Support Specialists Scope of Practice</vt:lpstr>
      <vt:lpstr>PowerPoint Presentation</vt:lpstr>
      <vt:lpstr>Certifying Entity- Responsibilities </vt:lpstr>
      <vt:lpstr>Certifying Entity- Responsibilities</vt:lpstr>
      <vt:lpstr>Certifying Entity- Responsibilities</vt:lpstr>
      <vt:lpstr>PowerPoint Presentation</vt:lpstr>
      <vt:lpstr>PowerPoint Presentation</vt:lpstr>
      <vt:lpstr>Initial Certification</vt:lpstr>
      <vt:lpstr>How to Apply</vt:lpstr>
      <vt:lpstr>Application Process and Timeline</vt:lpstr>
      <vt:lpstr>PowerPoint Presentation</vt:lpstr>
      <vt:lpstr>PowerPoint Presentation</vt:lpstr>
      <vt:lpstr>Certification Exam</vt:lpstr>
      <vt:lpstr>Certification Exam</vt:lpstr>
      <vt:lpstr>PowerPoint Presentation</vt:lpstr>
      <vt:lpstr>PowerPoint Presentation</vt:lpstr>
      <vt:lpstr>Certification Renewal</vt:lpstr>
      <vt:lpstr>PowerPoint Presentation</vt:lpstr>
      <vt:lpstr>PowerPoint Presentation</vt:lpstr>
      <vt:lpstr>Supervision of Medi-Cal Peer Support Specialists </vt:lpstr>
      <vt:lpstr>Supervision Standard</vt:lpstr>
      <vt:lpstr>PowerPoint Presentation</vt:lpstr>
      <vt:lpstr>Data Dashboard</vt:lpstr>
      <vt:lpstr>PowerPoint Presentation</vt:lpstr>
      <vt:lpstr>PowerPoint Presentation</vt:lpstr>
      <vt:lpstr>PowerPoint Presentation</vt:lpstr>
      <vt:lpstr>CalMHSA Certification Website</vt:lpstr>
      <vt:lpstr>CalMHSA Fee Schedule</vt:lpstr>
      <vt:lpstr>CalMHSA Fee Schedule</vt:lpstr>
      <vt:lpstr>Ways to Communicate</vt:lpstr>
      <vt:lpstr>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Cristina Lee</dc:creator>
  <cp:lastModifiedBy>Gisselle Galloway</cp:lastModifiedBy>
  <cp:revision>355</cp:revision>
  <dcterms:created xsi:type="dcterms:W3CDTF">2020-08-25T21:04:30Z</dcterms:created>
  <dcterms:modified xsi:type="dcterms:W3CDTF">2024-01-29T23:25:01Z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